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79" r:id="rId3"/>
    <p:sldId id="277" r:id="rId5"/>
    <p:sldId id="257" r:id="rId6"/>
    <p:sldId id="278" r:id="rId7"/>
    <p:sldId id="283" r:id="rId8"/>
    <p:sldId id="281" r:id="rId9"/>
    <p:sldId id="280" r:id="rId10"/>
    <p:sldId id="284" r:id="rId11"/>
    <p:sldId id="287" r:id="rId12"/>
    <p:sldId id="290" r:id="rId13"/>
    <p:sldId id="292" r:id="rId14"/>
    <p:sldId id="295" r:id="rId15"/>
    <p:sldId id="294" r:id="rId16"/>
    <p:sldId id="296" r:id="rId17"/>
    <p:sldId id="258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7D9F"/>
    <a:srgbClr val="FF6969"/>
    <a:srgbClr val="F78507"/>
    <a:srgbClr val="8C9DB9"/>
    <a:srgbClr val="B2AD75"/>
    <a:srgbClr val="2F74BE"/>
    <a:srgbClr val="57E97D"/>
    <a:srgbClr val="0A5FBB"/>
    <a:srgbClr val="FF7171"/>
    <a:srgbClr val="FF5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43" autoAdjust="0"/>
    <p:restoredTop sz="89264" autoAdjust="0"/>
  </p:normalViewPr>
  <p:slideViewPr>
    <p:cSldViewPr snapToGrid="0">
      <p:cViewPr varScale="1">
        <p:scale>
          <a:sx n="101" d="100"/>
          <a:sy n="101" d="100"/>
        </p:scale>
        <p:origin x="318" y="90"/>
      </p:cViewPr>
      <p:guideLst>
        <p:guide orient="horz" pos="221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93D5D3-5172-4B87-9906-DF0CF21EB40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992A2E-35EB-401B-BDC6-99DB8D52CEE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92A2E-35EB-401B-BDC6-99DB8D52CE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92A2E-35EB-401B-BDC6-99DB8D52CE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92A2E-35EB-401B-BDC6-99DB8D52CE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92A2E-35EB-401B-BDC6-99DB8D52CE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92A2E-35EB-401B-BDC6-99DB8D52CE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92A2E-35EB-401B-BDC6-99DB8D52CE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92A2E-35EB-401B-BDC6-99DB8D52CE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92A2E-35EB-401B-BDC6-99DB8D52CE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92A2E-35EB-401B-BDC6-99DB8D52CE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92A2E-35EB-401B-BDC6-99DB8D52CE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92A2E-35EB-401B-BDC6-99DB8D52CE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92A2E-35EB-401B-BDC6-99DB8D52CE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92A2E-35EB-401B-BDC6-99DB8D52CE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92A2E-35EB-401B-BDC6-99DB8D52CE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92A2E-35EB-401B-BDC6-99DB8D52CE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6E842-F993-4BFA-91CB-5EB00CA38A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D4950-A308-47EC-81EC-B8B9046981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6E842-F993-4BFA-91CB-5EB00CA38A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D4950-A308-47EC-81EC-B8B9046981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fld id="{B6604B66-EC77-4DE1-B0F5-F4BD5BD4E76B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  <a:sym typeface="Calibri" pitchFamily="34" charset="0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+mn-cs"/>
              <a:sym typeface="Calibri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+mn-cs"/>
              <a:sym typeface="Calibri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fld id="{A6A011E7-C503-4E1B-8B5F-6ED6F9708D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  <a:sym typeface="Calibri" pitchFamily="34" charset="0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  <a:sym typeface="Calibri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53421" y="-21017"/>
            <a:ext cx="13098842" cy="68961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453421" y="-21017"/>
            <a:ext cx="13098842" cy="68580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6E842-F993-4BFA-91CB-5EB00CA38A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D4950-A308-47EC-81EC-B8B9046981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6E842-F993-4BFA-91CB-5EB00CA38A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D4950-A308-47EC-81EC-B8B9046981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6E842-F993-4BFA-91CB-5EB00CA38A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D4950-A308-47EC-81EC-B8B9046981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6E842-F993-4BFA-91CB-5EB00CA38A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D4950-A308-47EC-81EC-B8B9046981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6E842-F993-4BFA-91CB-5EB00CA38A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D4950-A308-47EC-81EC-B8B9046981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6E842-F993-4BFA-91CB-5EB00CA38A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D4950-A308-47EC-81EC-B8B9046981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6E842-F993-4BFA-91CB-5EB00CA38A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D4950-A308-47EC-81EC-B8B9046981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6E842-F993-4BFA-91CB-5EB00CA38A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D4950-A308-47EC-81EC-B8B9046981B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microsoft.com/office/2007/relationships/hdphoto" Target="../media/hdphoto8.wdp"/><Relationship Id="rId7" Type="http://schemas.openxmlformats.org/officeDocument/2006/relationships/image" Target="../media/image27.png"/><Relationship Id="rId6" Type="http://schemas.microsoft.com/office/2007/relationships/hdphoto" Target="../media/hdphoto7.wdp"/><Relationship Id="rId5" Type="http://schemas.openxmlformats.org/officeDocument/2006/relationships/image" Target="../media/image26.png"/><Relationship Id="rId4" Type="http://schemas.microsoft.com/office/2007/relationships/hdphoto" Target="../media/hdphoto6.wdp"/><Relationship Id="rId3" Type="http://schemas.openxmlformats.org/officeDocument/2006/relationships/image" Target="../media/image25.png"/><Relationship Id="rId2" Type="http://schemas.microsoft.com/office/2007/relationships/hdphoto" Target="../media/hdphoto5.wdp"/><Relationship Id="rId17" Type="http://schemas.openxmlformats.org/officeDocument/2006/relationships/notesSlide" Target="../notesSlides/notesSlide12.x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31.png"/><Relationship Id="rId14" Type="http://schemas.microsoft.com/office/2007/relationships/hdphoto" Target="../media/hdphoto11.wdp"/><Relationship Id="rId13" Type="http://schemas.openxmlformats.org/officeDocument/2006/relationships/image" Target="../media/image30.png"/><Relationship Id="rId12" Type="http://schemas.microsoft.com/office/2007/relationships/hdphoto" Target="../media/hdphoto10.wdp"/><Relationship Id="rId11" Type="http://schemas.openxmlformats.org/officeDocument/2006/relationships/image" Target="../media/image29.png"/><Relationship Id="rId10" Type="http://schemas.microsoft.com/office/2007/relationships/hdphoto" Target="../media/hdphoto9.wdp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9" Type="http://schemas.microsoft.com/office/2007/relationships/hdphoto" Target="../media/hdphoto4.wdp"/><Relationship Id="rId8" Type="http://schemas.openxmlformats.org/officeDocument/2006/relationships/image" Target="../media/image14.png"/><Relationship Id="rId7" Type="http://schemas.microsoft.com/office/2007/relationships/hdphoto" Target="../media/hdphoto3.wdp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2" Type="http://schemas.openxmlformats.org/officeDocument/2006/relationships/notesSlide" Target="../notesSlides/notesSlide6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5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4244242" y="1345473"/>
            <a:ext cx="3779714" cy="3779714"/>
          </a:xfrm>
          <a:prstGeom prst="ellipse">
            <a:avLst/>
          </a:prstGeom>
          <a:ln w="12700">
            <a:solidFill>
              <a:schemeClr val="accent4">
                <a:lumMod val="60000"/>
                <a:lumOff val="40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4519776" y="1605805"/>
            <a:ext cx="3240000" cy="3240000"/>
          </a:xfrm>
          <a:prstGeom prst="ellipse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2025477" y="3297244"/>
            <a:ext cx="3356" cy="1081086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028833" y="3297243"/>
            <a:ext cx="474296" cy="1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555943" y="3297243"/>
            <a:ext cx="474296" cy="1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1521178" y="3274382"/>
            <a:ext cx="45719" cy="45719"/>
          </a:xfrm>
          <a:prstGeom prst="ellipse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503129" y="3274381"/>
            <a:ext cx="45719" cy="45719"/>
          </a:xfrm>
          <a:prstGeom prst="ellipse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16200000">
            <a:off x="1538749" y="2803800"/>
            <a:ext cx="980168" cy="980168"/>
          </a:xfrm>
          <a:prstGeom prst="ellipse">
            <a:avLst/>
          </a:prstGeom>
          <a:noFill/>
          <a:ln w="12700">
            <a:solidFill>
              <a:schemeClr val="accent4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10177379" y="3295840"/>
            <a:ext cx="3356" cy="1081086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180735" y="3295839"/>
            <a:ext cx="474296" cy="1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9703083" y="3295838"/>
            <a:ext cx="474296" cy="1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9666730" y="3272978"/>
            <a:ext cx="45719" cy="45719"/>
          </a:xfrm>
          <a:prstGeom prst="ellipse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0655031" y="3277739"/>
            <a:ext cx="45719" cy="45719"/>
          </a:xfrm>
          <a:prstGeom prst="ellipse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rot="16200000">
            <a:off x="9690651" y="2802396"/>
            <a:ext cx="980168" cy="980168"/>
          </a:xfrm>
          <a:prstGeom prst="ellipse">
            <a:avLst/>
          </a:prstGeom>
          <a:noFill/>
          <a:ln w="12700">
            <a:solidFill>
              <a:schemeClr val="accent4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2518918" y="3297243"/>
            <a:ext cx="290957" cy="0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2759870" y="3244856"/>
            <a:ext cx="100012" cy="100012"/>
          </a:xfrm>
          <a:prstGeom prst="ellipse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/>
          <p:nvPr/>
        </p:nvCxnSpPr>
        <p:spPr>
          <a:xfrm>
            <a:off x="2809875" y="3297244"/>
            <a:ext cx="3286124" cy="632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9391736" y="3295334"/>
            <a:ext cx="307991" cy="2542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 rot="10800000">
            <a:off x="9341728" y="3245012"/>
            <a:ext cx="100012" cy="100012"/>
          </a:xfrm>
          <a:prstGeom prst="ellipse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 flipH="1">
            <a:off x="6095999" y="3296288"/>
            <a:ext cx="3295737" cy="0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6" idx="7"/>
          </p:cNvCxnSpPr>
          <p:nvPr/>
        </p:nvCxnSpPr>
        <p:spPr>
          <a:xfrm flipH="1">
            <a:off x="6095999" y="1898999"/>
            <a:ext cx="1374431" cy="1396335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6" idx="3"/>
          </p:cNvCxnSpPr>
          <p:nvPr/>
        </p:nvCxnSpPr>
        <p:spPr>
          <a:xfrm flipV="1">
            <a:off x="4797768" y="3295334"/>
            <a:ext cx="1298231" cy="1276327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 flipV="1">
            <a:off x="6099357" y="3300601"/>
            <a:ext cx="1319360" cy="1150629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endCxn id="34" idx="1"/>
          </p:cNvCxnSpPr>
          <p:nvPr/>
        </p:nvCxnSpPr>
        <p:spPr>
          <a:xfrm flipH="1" flipV="1">
            <a:off x="4877349" y="1977103"/>
            <a:ext cx="1222006" cy="1315377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/>
          <p:cNvSpPr/>
          <p:nvPr/>
        </p:nvSpPr>
        <p:spPr>
          <a:xfrm>
            <a:off x="2759870" y="3250592"/>
            <a:ext cx="100012" cy="100012"/>
          </a:xfrm>
          <a:prstGeom prst="ellipse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9343784" y="3242474"/>
            <a:ext cx="100012" cy="100012"/>
          </a:xfrm>
          <a:prstGeom prst="ellipse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4754136" y="4533715"/>
            <a:ext cx="100012" cy="100012"/>
          </a:xfrm>
          <a:prstGeom prst="ellipse">
            <a:avLst/>
          </a:prstGeom>
          <a:solidFill>
            <a:schemeClr val="accent4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7420424" y="1856417"/>
            <a:ext cx="100012" cy="100012"/>
          </a:xfrm>
          <a:prstGeom prst="ellipse">
            <a:avLst/>
          </a:prstGeom>
          <a:solidFill>
            <a:schemeClr val="accent4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360119" y="1459873"/>
            <a:ext cx="3531864" cy="3531864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838277" y="1949812"/>
            <a:ext cx="100012" cy="100012"/>
          </a:xfrm>
          <a:prstGeom prst="ellipse">
            <a:avLst/>
          </a:prstGeom>
          <a:solidFill>
            <a:schemeClr val="accent4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7322580" y="4424159"/>
            <a:ext cx="100012" cy="100012"/>
          </a:xfrm>
          <a:prstGeom prst="ellipse">
            <a:avLst/>
          </a:prstGeom>
          <a:solidFill>
            <a:schemeClr val="accent4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2"/>
          <p:cNvSpPr/>
          <p:nvPr/>
        </p:nvSpPr>
        <p:spPr bwMode="auto">
          <a:xfrm>
            <a:off x="1755756" y="3037860"/>
            <a:ext cx="545058" cy="538770"/>
          </a:xfrm>
          <a:custGeom>
            <a:avLst/>
            <a:gdLst>
              <a:gd name="T0" fmla="*/ 216 w 220"/>
              <a:gd name="T1" fmla="*/ 4 h 217"/>
              <a:gd name="T2" fmla="*/ 216 w 220"/>
              <a:gd name="T3" fmla="*/ 1 h 217"/>
              <a:gd name="T4" fmla="*/ 213 w 220"/>
              <a:gd name="T5" fmla="*/ 1 h 217"/>
              <a:gd name="T6" fmla="*/ 203 w 220"/>
              <a:gd name="T7" fmla="*/ 0 h 217"/>
              <a:gd name="T8" fmla="*/ 183 w 220"/>
              <a:gd name="T9" fmla="*/ 7 h 217"/>
              <a:gd name="T10" fmla="*/ 146 w 220"/>
              <a:gd name="T11" fmla="*/ 44 h 217"/>
              <a:gd name="T12" fmla="*/ 41 w 220"/>
              <a:gd name="T13" fmla="*/ 25 h 217"/>
              <a:gd name="T14" fmla="*/ 21 w 220"/>
              <a:gd name="T15" fmla="*/ 46 h 217"/>
              <a:gd name="T16" fmla="*/ 103 w 220"/>
              <a:gd name="T17" fmla="*/ 86 h 217"/>
              <a:gd name="T18" fmla="*/ 63 w 220"/>
              <a:gd name="T19" fmla="*/ 126 h 217"/>
              <a:gd name="T20" fmla="*/ 53 w 220"/>
              <a:gd name="T21" fmla="*/ 138 h 217"/>
              <a:gd name="T22" fmla="*/ 10 w 220"/>
              <a:gd name="T23" fmla="*/ 141 h 217"/>
              <a:gd name="T24" fmla="*/ 0 w 220"/>
              <a:gd name="T25" fmla="*/ 159 h 217"/>
              <a:gd name="T26" fmla="*/ 47 w 220"/>
              <a:gd name="T27" fmla="*/ 170 h 217"/>
              <a:gd name="T28" fmla="*/ 57 w 220"/>
              <a:gd name="T29" fmla="*/ 217 h 217"/>
              <a:gd name="T30" fmla="*/ 76 w 220"/>
              <a:gd name="T31" fmla="*/ 207 h 217"/>
              <a:gd name="T32" fmla="*/ 79 w 220"/>
              <a:gd name="T33" fmla="*/ 166 h 217"/>
              <a:gd name="T34" fmla="*/ 94 w 220"/>
              <a:gd name="T35" fmla="*/ 152 h 217"/>
              <a:gd name="T36" fmla="*/ 131 w 220"/>
              <a:gd name="T37" fmla="*/ 115 h 217"/>
              <a:gd name="T38" fmla="*/ 172 w 220"/>
              <a:gd name="T39" fmla="*/ 197 h 217"/>
              <a:gd name="T40" fmla="*/ 192 w 220"/>
              <a:gd name="T41" fmla="*/ 176 h 217"/>
              <a:gd name="T42" fmla="*/ 174 w 220"/>
              <a:gd name="T43" fmla="*/ 72 h 217"/>
              <a:gd name="T44" fmla="*/ 211 w 220"/>
              <a:gd name="T45" fmla="*/ 35 h 217"/>
              <a:gd name="T46" fmla="*/ 216 w 220"/>
              <a:gd name="T47" fmla="*/ 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20" h="217">
                <a:moveTo>
                  <a:pt x="216" y="4"/>
                </a:moveTo>
                <a:cubicBezTo>
                  <a:pt x="216" y="1"/>
                  <a:pt x="216" y="1"/>
                  <a:pt x="216" y="1"/>
                </a:cubicBezTo>
                <a:cubicBezTo>
                  <a:pt x="213" y="1"/>
                  <a:pt x="213" y="1"/>
                  <a:pt x="213" y="1"/>
                </a:cubicBezTo>
                <a:cubicBezTo>
                  <a:pt x="213" y="1"/>
                  <a:pt x="209" y="0"/>
                  <a:pt x="203" y="0"/>
                </a:cubicBezTo>
                <a:cubicBezTo>
                  <a:pt x="194" y="0"/>
                  <a:pt x="187" y="2"/>
                  <a:pt x="183" y="7"/>
                </a:cubicBezTo>
                <a:cubicBezTo>
                  <a:pt x="146" y="44"/>
                  <a:pt x="146" y="44"/>
                  <a:pt x="146" y="44"/>
                </a:cubicBezTo>
                <a:cubicBezTo>
                  <a:pt x="41" y="25"/>
                  <a:pt x="41" y="25"/>
                  <a:pt x="41" y="25"/>
                </a:cubicBezTo>
                <a:cubicBezTo>
                  <a:pt x="21" y="46"/>
                  <a:pt x="21" y="46"/>
                  <a:pt x="21" y="46"/>
                </a:cubicBezTo>
                <a:cubicBezTo>
                  <a:pt x="103" y="86"/>
                  <a:pt x="103" y="86"/>
                  <a:pt x="103" y="86"/>
                </a:cubicBezTo>
                <a:cubicBezTo>
                  <a:pt x="63" y="126"/>
                  <a:pt x="63" y="126"/>
                  <a:pt x="63" y="126"/>
                </a:cubicBezTo>
                <a:cubicBezTo>
                  <a:pt x="60" y="129"/>
                  <a:pt x="55" y="135"/>
                  <a:pt x="53" y="138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0" y="159"/>
                  <a:pt x="0" y="159"/>
                  <a:pt x="0" y="159"/>
                </a:cubicBezTo>
                <a:cubicBezTo>
                  <a:pt x="47" y="170"/>
                  <a:pt x="47" y="170"/>
                  <a:pt x="47" y="170"/>
                </a:cubicBezTo>
                <a:cubicBezTo>
                  <a:pt x="57" y="217"/>
                  <a:pt x="57" y="217"/>
                  <a:pt x="57" y="217"/>
                </a:cubicBezTo>
                <a:cubicBezTo>
                  <a:pt x="76" y="207"/>
                  <a:pt x="76" y="207"/>
                  <a:pt x="76" y="207"/>
                </a:cubicBezTo>
                <a:cubicBezTo>
                  <a:pt x="79" y="166"/>
                  <a:pt x="79" y="166"/>
                  <a:pt x="79" y="166"/>
                </a:cubicBezTo>
                <a:cubicBezTo>
                  <a:pt x="82" y="163"/>
                  <a:pt x="90" y="156"/>
                  <a:pt x="94" y="152"/>
                </a:cubicBezTo>
                <a:cubicBezTo>
                  <a:pt x="131" y="115"/>
                  <a:pt x="131" y="115"/>
                  <a:pt x="131" y="115"/>
                </a:cubicBezTo>
                <a:cubicBezTo>
                  <a:pt x="172" y="197"/>
                  <a:pt x="172" y="197"/>
                  <a:pt x="172" y="197"/>
                </a:cubicBezTo>
                <a:cubicBezTo>
                  <a:pt x="192" y="176"/>
                  <a:pt x="192" y="176"/>
                  <a:pt x="192" y="176"/>
                </a:cubicBezTo>
                <a:cubicBezTo>
                  <a:pt x="174" y="72"/>
                  <a:pt x="174" y="72"/>
                  <a:pt x="174" y="72"/>
                </a:cubicBezTo>
                <a:cubicBezTo>
                  <a:pt x="211" y="35"/>
                  <a:pt x="211" y="35"/>
                  <a:pt x="211" y="35"/>
                </a:cubicBezTo>
                <a:cubicBezTo>
                  <a:pt x="218" y="28"/>
                  <a:pt x="220" y="15"/>
                  <a:pt x="216" y="4"/>
                </a:cubicBezTo>
                <a:close/>
              </a:path>
            </a:pathLst>
          </a:custGeom>
          <a:solidFill>
            <a:srgbClr val="FFC000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/>
            <a:lightRig rig="balanced" dir="t"/>
          </a:scene3d>
          <a:sp3d prstMaterial="metal">
            <a:bevelT w="0"/>
          </a:sp3d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Freeform 28"/>
          <p:cNvSpPr>
            <a:spLocks noEditPoints="1"/>
          </p:cNvSpPr>
          <p:nvPr/>
        </p:nvSpPr>
        <p:spPr bwMode="auto">
          <a:xfrm>
            <a:off x="9915273" y="3043202"/>
            <a:ext cx="540000" cy="459551"/>
          </a:xfrm>
          <a:custGeom>
            <a:avLst/>
            <a:gdLst>
              <a:gd name="T0" fmla="*/ 112 w 192"/>
              <a:gd name="T1" fmla="*/ 0 h 156"/>
              <a:gd name="T2" fmla="*/ 100 w 192"/>
              <a:gd name="T3" fmla="*/ 0 h 156"/>
              <a:gd name="T4" fmla="*/ 40 w 192"/>
              <a:gd name="T5" fmla="*/ 55 h 156"/>
              <a:gd name="T6" fmla="*/ 8 w 192"/>
              <a:gd name="T7" fmla="*/ 108 h 156"/>
              <a:gd name="T8" fmla="*/ 8 w 192"/>
              <a:gd name="T9" fmla="*/ 108 h 156"/>
              <a:gd name="T10" fmla="*/ 0 w 192"/>
              <a:gd name="T11" fmla="*/ 118 h 156"/>
              <a:gd name="T12" fmla="*/ 10 w 192"/>
              <a:gd name="T13" fmla="*/ 128 h 156"/>
              <a:gd name="T14" fmla="*/ 24 w 192"/>
              <a:gd name="T15" fmla="*/ 128 h 156"/>
              <a:gd name="T16" fmla="*/ 54 w 192"/>
              <a:gd name="T17" fmla="*/ 156 h 156"/>
              <a:gd name="T18" fmla="*/ 84 w 192"/>
              <a:gd name="T19" fmla="*/ 128 h 156"/>
              <a:gd name="T20" fmla="*/ 112 w 192"/>
              <a:gd name="T21" fmla="*/ 128 h 156"/>
              <a:gd name="T22" fmla="*/ 142 w 192"/>
              <a:gd name="T23" fmla="*/ 156 h 156"/>
              <a:gd name="T24" fmla="*/ 172 w 192"/>
              <a:gd name="T25" fmla="*/ 126 h 156"/>
              <a:gd name="T26" fmla="*/ 172 w 192"/>
              <a:gd name="T27" fmla="*/ 123 h 156"/>
              <a:gd name="T28" fmla="*/ 192 w 192"/>
              <a:gd name="T29" fmla="*/ 88 h 156"/>
              <a:gd name="T30" fmla="*/ 192 w 192"/>
              <a:gd name="T31" fmla="*/ 61 h 156"/>
              <a:gd name="T32" fmla="*/ 183 w 192"/>
              <a:gd name="T33" fmla="*/ 52 h 156"/>
              <a:gd name="T34" fmla="*/ 171 w 192"/>
              <a:gd name="T35" fmla="*/ 52 h 156"/>
              <a:gd name="T36" fmla="*/ 112 w 192"/>
              <a:gd name="T37" fmla="*/ 0 h 156"/>
              <a:gd name="T38" fmla="*/ 96 w 192"/>
              <a:gd name="T39" fmla="*/ 20 h 156"/>
              <a:gd name="T40" fmla="*/ 96 w 192"/>
              <a:gd name="T41" fmla="*/ 60 h 156"/>
              <a:gd name="T42" fmla="*/ 60 w 192"/>
              <a:gd name="T43" fmla="*/ 60 h 156"/>
              <a:gd name="T44" fmla="*/ 96 w 192"/>
              <a:gd name="T45" fmla="*/ 20 h 156"/>
              <a:gd name="T46" fmla="*/ 116 w 192"/>
              <a:gd name="T47" fmla="*/ 60 h 156"/>
              <a:gd name="T48" fmla="*/ 116 w 192"/>
              <a:gd name="T49" fmla="*/ 20 h 156"/>
              <a:gd name="T50" fmla="*/ 152 w 192"/>
              <a:gd name="T51" fmla="*/ 60 h 156"/>
              <a:gd name="T52" fmla="*/ 116 w 192"/>
              <a:gd name="T53" fmla="*/ 60 h 156"/>
              <a:gd name="T54" fmla="*/ 64 w 192"/>
              <a:gd name="T55" fmla="*/ 126 h 156"/>
              <a:gd name="T56" fmla="*/ 54 w 192"/>
              <a:gd name="T57" fmla="*/ 136 h 156"/>
              <a:gd name="T58" fmla="*/ 44 w 192"/>
              <a:gd name="T59" fmla="*/ 126 h 156"/>
              <a:gd name="T60" fmla="*/ 54 w 192"/>
              <a:gd name="T61" fmla="*/ 116 h 156"/>
              <a:gd name="T62" fmla="*/ 64 w 192"/>
              <a:gd name="T63" fmla="*/ 126 h 156"/>
              <a:gd name="T64" fmla="*/ 152 w 192"/>
              <a:gd name="T65" fmla="*/ 126 h 156"/>
              <a:gd name="T66" fmla="*/ 142 w 192"/>
              <a:gd name="T67" fmla="*/ 136 h 156"/>
              <a:gd name="T68" fmla="*/ 132 w 192"/>
              <a:gd name="T69" fmla="*/ 126 h 156"/>
              <a:gd name="T70" fmla="*/ 142 w 192"/>
              <a:gd name="T71" fmla="*/ 116 h 156"/>
              <a:gd name="T72" fmla="*/ 152 w 192"/>
              <a:gd name="T73" fmla="*/ 126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92" h="156">
                <a:moveTo>
                  <a:pt x="112" y="0"/>
                </a:moveTo>
                <a:cubicBezTo>
                  <a:pt x="100" y="0"/>
                  <a:pt x="100" y="0"/>
                  <a:pt x="100" y="0"/>
                </a:cubicBezTo>
                <a:cubicBezTo>
                  <a:pt x="69" y="0"/>
                  <a:pt x="43" y="24"/>
                  <a:pt x="40" y="55"/>
                </a:cubicBezTo>
                <a:cubicBezTo>
                  <a:pt x="21" y="65"/>
                  <a:pt x="8" y="85"/>
                  <a:pt x="8" y="108"/>
                </a:cubicBezTo>
                <a:cubicBezTo>
                  <a:pt x="8" y="108"/>
                  <a:pt x="8" y="108"/>
                  <a:pt x="8" y="108"/>
                </a:cubicBezTo>
                <a:cubicBezTo>
                  <a:pt x="3" y="109"/>
                  <a:pt x="0" y="113"/>
                  <a:pt x="0" y="118"/>
                </a:cubicBezTo>
                <a:cubicBezTo>
                  <a:pt x="0" y="124"/>
                  <a:pt x="4" y="128"/>
                  <a:pt x="10" y="128"/>
                </a:cubicBezTo>
                <a:cubicBezTo>
                  <a:pt x="24" y="128"/>
                  <a:pt x="24" y="128"/>
                  <a:pt x="24" y="128"/>
                </a:cubicBezTo>
                <a:cubicBezTo>
                  <a:pt x="25" y="144"/>
                  <a:pt x="38" y="156"/>
                  <a:pt x="54" y="156"/>
                </a:cubicBezTo>
                <a:cubicBezTo>
                  <a:pt x="70" y="156"/>
                  <a:pt x="83" y="144"/>
                  <a:pt x="84" y="128"/>
                </a:cubicBezTo>
                <a:cubicBezTo>
                  <a:pt x="112" y="128"/>
                  <a:pt x="112" y="128"/>
                  <a:pt x="112" y="128"/>
                </a:cubicBezTo>
                <a:cubicBezTo>
                  <a:pt x="113" y="144"/>
                  <a:pt x="126" y="156"/>
                  <a:pt x="142" y="156"/>
                </a:cubicBezTo>
                <a:cubicBezTo>
                  <a:pt x="159" y="156"/>
                  <a:pt x="172" y="143"/>
                  <a:pt x="172" y="126"/>
                </a:cubicBezTo>
                <a:cubicBezTo>
                  <a:pt x="172" y="125"/>
                  <a:pt x="172" y="124"/>
                  <a:pt x="172" y="123"/>
                </a:cubicBezTo>
                <a:cubicBezTo>
                  <a:pt x="184" y="116"/>
                  <a:pt x="192" y="103"/>
                  <a:pt x="192" y="88"/>
                </a:cubicBezTo>
                <a:cubicBezTo>
                  <a:pt x="192" y="61"/>
                  <a:pt x="192" y="61"/>
                  <a:pt x="192" y="61"/>
                </a:cubicBezTo>
                <a:cubicBezTo>
                  <a:pt x="192" y="56"/>
                  <a:pt x="188" y="52"/>
                  <a:pt x="183" y="52"/>
                </a:cubicBezTo>
                <a:cubicBezTo>
                  <a:pt x="171" y="52"/>
                  <a:pt x="171" y="52"/>
                  <a:pt x="171" y="52"/>
                </a:cubicBezTo>
                <a:cubicBezTo>
                  <a:pt x="168" y="23"/>
                  <a:pt x="142" y="0"/>
                  <a:pt x="112" y="0"/>
                </a:cubicBezTo>
                <a:close/>
                <a:moveTo>
                  <a:pt x="96" y="20"/>
                </a:moveTo>
                <a:cubicBezTo>
                  <a:pt x="96" y="60"/>
                  <a:pt x="96" y="60"/>
                  <a:pt x="96" y="60"/>
                </a:cubicBezTo>
                <a:cubicBezTo>
                  <a:pt x="60" y="60"/>
                  <a:pt x="60" y="60"/>
                  <a:pt x="60" y="60"/>
                </a:cubicBezTo>
                <a:cubicBezTo>
                  <a:pt x="60" y="39"/>
                  <a:pt x="76" y="22"/>
                  <a:pt x="96" y="20"/>
                </a:cubicBezTo>
                <a:close/>
                <a:moveTo>
                  <a:pt x="116" y="60"/>
                </a:moveTo>
                <a:cubicBezTo>
                  <a:pt x="116" y="20"/>
                  <a:pt x="116" y="20"/>
                  <a:pt x="116" y="20"/>
                </a:cubicBezTo>
                <a:cubicBezTo>
                  <a:pt x="136" y="22"/>
                  <a:pt x="152" y="39"/>
                  <a:pt x="152" y="60"/>
                </a:cubicBezTo>
                <a:lnTo>
                  <a:pt x="116" y="60"/>
                </a:lnTo>
                <a:close/>
                <a:moveTo>
                  <a:pt x="64" y="126"/>
                </a:moveTo>
                <a:cubicBezTo>
                  <a:pt x="64" y="132"/>
                  <a:pt x="60" y="136"/>
                  <a:pt x="54" y="136"/>
                </a:cubicBezTo>
                <a:cubicBezTo>
                  <a:pt x="48" y="136"/>
                  <a:pt x="44" y="132"/>
                  <a:pt x="44" y="126"/>
                </a:cubicBezTo>
                <a:cubicBezTo>
                  <a:pt x="44" y="120"/>
                  <a:pt x="48" y="116"/>
                  <a:pt x="54" y="116"/>
                </a:cubicBezTo>
                <a:cubicBezTo>
                  <a:pt x="60" y="116"/>
                  <a:pt x="64" y="120"/>
                  <a:pt x="64" y="126"/>
                </a:cubicBezTo>
                <a:close/>
                <a:moveTo>
                  <a:pt x="152" y="126"/>
                </a:moveTo>
                <a:cubicBezTo>
                  <a:pt x="152" y="132"/>
                  <a:pt x="148" y="136"/>
                  <a:pt x="142" y="136"/>
                </a:cubicBezTo>
                <a:cubicBezTo>
                  <a:pt x="136" y="136"/>
                  <a:pt x="132" y="132"/>
                  <a:pt x="132" y="126"/>
                </a:cubicBezTo>
                <a:cubicBezTo>
                  <a:pt x="132" y="120"/>
                  <a:pt x="136" y="116"/>
                  <a:pt x="142" y="116"/>
                </a:cubicBezTo>
                <a:cubicBezTo>
                  <a:pt x="148" y="116"/>
                  <a:pt x="152" y="120"/>
                  <a:pt x="152" y="126"/>
                </a:cubicBezTo>
                <a:close/>
              </a:path>
            </a:pathLst>
          </a:custGeom>
          <a:solidFill>
            <a:srgbClr val="FFC000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/>
            <a:lightRig rig="balanced" dir="t"/>
          </a:scene3d>
          <a:sp3d prstMaterial="metal">
            <a:bevelT w="0"/>
          </a:sp3d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3325075" y="5739880"/>
            <a:ext cx="6615156" cy="54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		LET’S GO</a:t>
            </a:r>
            <a:endParaRPr lang="zh-CN" altLang="en-US" sz="2800" b="1" dirty="0">
              <a:solidFill>
                <a:schemeClr val="bg1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4514099" y="1605805"/>
            <a:ext cx="3575843" cy="3240000"/>
            <a:chOff x="4514099" y="1605805"/>
            <a:chExt cx="3575843" cy="3240000"/>
          </a:xfrm>
        </p:grpSpPr>
        <p:sp>
          <p:nvSpPr>
            <p:cNvPr id="41" name="椭圆 40"/>
            <p:cNvSpPr/>
            <p:nvPr/>
          </p:nvSpPr>
          <p:spPr>
            <a:xfrm>
              <a:off x="4514099" y="1605805"/>
              <a:ext cx="3240000" cy="3240000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2" name="矩形 41"/>
            <p:cNvSpPr/>
            <p:nvPr/>
          </p:nvSpPr>
          <p:spPr>
            <a:xfrm>
              <a:off x="5247659" y="2044557"/>
              <a:ext cx="193514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5400" b="1" cap="none" spc="0" dirty="0">
                  <a:ln w="0"/>
                  <a:solidFill>
                    <a:srgbClr val="FFC000"/>
                  </a:solidFill>
                  <a:effectLst/>
                  <a:latin typeface="造字工房悦圆演示版常规体" pitchFamily="50" charset="-122"/>
                  <a:ea typeface="造字工房悦圆演示版常规体" pitchFamily="50" charset="-122"/>
                </a:rPr>
                <a:t>2016</a:t>
              </a:r>
              <a:endParaRPr lang="zh-CN" altLang="en-US" sz="5400" b="1" cap="none" spc="0" dirty="0">
                <a:ln w="0"/>
                <a:solidFill>
                  <a:srgbClr val="FFC000"/>
                </a:solidFill>
                <a:effectLst/>
                <a:latin typeface="造字工房悦圆演示版常规体" pitchFamily="50" charset="-122"/>
                <a:ea typeface="造字工房悦圆演示版常规体" pitchFamily="50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4770361" y="2988982"/>
              <a:ext cx="3319581" cy="51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造字工房悦圆演示版常规体" pitchFamily="50" charset="-122"/>
                  <a:ea typeface="造字工房悦圆演示版常规体" pitchFamily="50" charset="-122"/>
                </a:rPr>
                <a:t>D3&amp;Echart&amp;Ionic</a:t>
              </a:r>
              <a:endParaRPr lang="zh-CN" altLang="en-US" sz="2800" b="1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5397847" y="3660819"/>
              <a:ext cx="1765508" cy="51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造字工房悦圆演示版常规体" pitchFamily="50" charset="-122"/>
                  <a:ea typeface="造字工房悦圆演示版常规体" pitchFamily="50" charset="-122"/>
                </a:rPr>
                <a:t> </a:t>
              </a:r>
              <a:r>
                <a:rPr lang="zh-CN" altLang="en-US" sz="2800" b="1" dirty="0">
                  <a:solidFill>
                    <a:schemeClr val="bg1"/>
                  </a:solidFill>
                  <a:latin typeface="造字工房悦圆演示版常规体" pitchFamily="50" charset="-122"/>
                  <a:ea typeface="造字工房悦圆演示版常规体" pitchFamily="50" charset="-122"/>
                </a:rPr>
                <a:t>浅 析</a:t>
              </a:r>
              <a:endParaRPr lang="zh-CN" altLang="en-US" sz="2800" b="1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endParaRPr>
            </a:p>
          </p:txBody>
        </p:sp>
      </p:grpSp>
      <p:cxnSp>
        <p:nvCxnSpPr>
          <p:cNvPr id="45" name="直接连接符 44"/>
          <p:cNvCxnSpPr>
            <a:stCxn id="19" idx="4"/>
          </p:cNvCxnSpPr>
          <p:nvPr/>
        </p:nvCxnSpPr>
        <p:spPr>
          <a:xfrm flipV="1">
            <a:off x="10670819" y="3292479"/>
            <a:ext cx="1666324" cy="1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-122043" y="3292479"/>
            <a:ext cx="1666324" cy="1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椭圆 46"/>
          <p:cNvSpPr/>
          <p:nvPr/>
        </p:nvSpPr>
        <p:spPr>
          <a:xfrm>
            <a:off x="586777" y="3148839"/>
            <a:ext cx="287280" cy="287280"/>
          </a:xfrm>
          <a:prstGeom prst="ellipse">
            <a:avLst/>
          </a:prstGeom>
          <a:solidFill>
            <a:srgbClr val="FFC0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11329587" y="3158365"/>
            <a:ext cx="287280" cy="287280"/>
          </a:xfrm>
          <a:prstGeom prst="ellipse">
            <a:avLst/>
          </a:prstGeom>
          <a:solidFill>
            <a:srgbClr val="FFC0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9" name="组合 48"/>
          <p:cNvGrpSpPr/>
          <p:nvPr/>
        </p:nvGrpSpPr>
        <p:grpSpPr>
          <a:xfrm>
            <a:off x="3786350" y="920332"/>
            <a:ext cx="4655980" cy="4663234"/>
            <a:chOff x="4095140" y="1166024"/>
            <a:chExt cx="4140000" cy="4146450"/>
          </a:xfrm>
        </p:grpSpPr>
        <p:sp>
          <p:nvSpPr>
            <p:cNvPr id="50" name="椭圆 49"/>
            <p:cNvSpPr/>
            <p:nvPr/>
          </p:nvSpPr>
          <p:spPr>
            <a:xfrm>
              <a:off x="4095140" y="1166024"/>
              <a:ext cx="4140000" cy="414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弧形 50"/>
            <p:cNvSpPr/>
            <p:nvPr/>
          </p:nvSpPr>
          <p:spPr>
            <a:xfrm>
              <a:off x="4095140" y="1172474"/>
              <a:ext cx="4140000" cy="4140000"/>
            </a:xfrm>
            <a:prstGeom prst="arc">
              <a:avLst>
                <a:gd name="adj1" fmla="val 11936969"/>
                <a:gd name="adj2" fmla="val 17475323"/>
              </a:avLst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 rot="12406911">
            <a:off x="3801316" y="908469"/>
            <a:ext cx="4655980" cy="4663234"/>
            <a:chOff x="4095140" y="1166024"/>
            <a:chExt cx="4140000" cy="4146450"/>
          </a:xfrm>
        </p:grpSpPr>
        <p:sp>
          <p:nvSpPr>
            <p:cNvPr id="53" name="椭圆 52"/>
            <p:cNvSpPr/>
            <p:nvPr/>
          </p:nvSpPr>
          <p:spPr>
            <a:xfrm>
              <a:off x="4095140" y="1166024"/>
              <a:ext cx="4140000" cy="414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弧形 53"/>
            <p:cNvSpPr/>
            <p:nvPr/>
          </p:nvSpPr>
          <p:spPr>
            <a:xfrm>
              <a:off x="4095140" y="1172474"/>
              <a:ext cx="4140000" cy="4140000"/>
            </a:xfrm>
            <a:prstGeom prst="arc">
              <a:avLst>
                <a:gd name="adj1" fmla="val 14231143"/>
                <a:gd name="adj2" fmla="val 17475323"/>
              </a:avLst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5" name="组合 54"/>
          <p:cNvGrpSpPr/>
          <p:nvPr/>
        </p:nvGrpSpPr>
        <p:grpSpPr>
          <a:xfrm rot="6181611">
            <a:off x="3774370" y="926782"/>
            <a:ext cx="4655980" cy="4663234"/>
            <a:chOff x="4095140" y="1166024"/>
            <a:chExt cx="4140000" cy="4146450"/>
          </a:xfrm>
        </p:grpSpPr>
        <p:sp>
          <p:nvSpPr>
            <p:cNvPr id="56" name="椭圆 55"/>
            <p:cNvSpPr/>
            <p:nvPr/>
          </p:nvSpPr>
          <p:spPr>
            <a:xfrm>
              <a:off x="4095140" y="1166024"/>
              <a:ext cx="4140000" cy="414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弧形 56"/>
            <p:cNvSpPr/>
            <p:nvPr/>
          </p:nvSpPr>
          <p:spPr>
            <a:xfrm>
              <a:off x="4095140" y="1172474"/>
              <a:ext cx="4140000" cy="4140000"/>
            </a:xfrm>
            <a:prstGeom prst="arc">
              <a:avLst>
                <a:gd name="adj1" fmla="val 13162649"/>
                <a:gd name="adj2" fmla="val 17475323"/>
              </a:avLst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37" presetClass="path" presetSubtype="0" accel="25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2.96296E-6 C 0.00065 0.01643 0.00313 0.03009 0.00768 0.04143 C 0.01211 0.05069 0.01263 0.05162 0.01901 0.05972 C 0.02565 0.06666 0.03412 0.07106 0.0392 0.07106 C 0.04414 0.0706 0.05117 0.06805 0.05625 0.06412 C 0.0612 0.05972 0.06771 0.05231 0.07175 0.0419 C 0.0793 0.02407 0.07865 0.01805 0.07982 2.96296E-6 " pathEditMode="relative" rAng="0" ptsTypes="AAAAAAA">
                                      <p:cBhvr>
                                        <p:cTn id="5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7" y="3542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37" presetClass="path" presetSubtype="0" accel="25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4.44444E-6 C 0.00065 0.01643 0.00313 0.03009 0.00768 0.04143 C 0.01211 0.05069 0.01263 0.05162 0.01901 0.05972 C 0.02565 0.06666 0.03412 0.07106 0.03919 0.07106 C 0.04414 0.0706 0.05117 0.06805 0.05625 0.06412 C 0.0612 0.05972 0.06771 0.05231 0.07175 0.04189 C 0.0793 0.02407 0.07865 0.01805 0.07982 4.44444E-6 " pathEditMode="relative" rAng="0" ptsTypes="AAAAAAA">
                                      <p:cBhvr>
                                        <p:cTn id="6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7" y="3542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37" presetClass="path" presetSubtype="0" accel="25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44444E-6 C -0.00078 -0.01644 -0.00325 -0.0301 -0.00781 -0.04144 C -0.01224 -0.0507 -0.01588 -0.05811 -0.02278 -0.06482 C -0.02877 -0.06899 -0.03424 -0.07107 -0.03932 -0.07107 C -0.04427 -0.07061 -0.05039 -0.06968 -0.05534 -0.06528 C -0.06042 -0.06135 -0.06836 -0.05116 -0.07252 -0.04075 C -0.07995 -0.02292 -0.07877 -0.01806 -0.07995 4.44444E-6 " pathEditMode="relative" rAng="10800000" ptsTypes="AAAAAAA">
                                      <p:cBhvr>
                                        <p:cTn id="6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7" y="-3542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37" presetClass="path" presetSubtype="0" accel="25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 C -0.00091 -0.01528 -0.00261 -0.02917 -0.00703 -0.04097 C -0.01159 -0.05 -0.01602 -0.05625 -0.02279 -0.06412 C -0.02891 -0.06829 -0.03373 -0.0706 -0.03945 -0.0713 C -0.04505 -0.0706 -0.05234 -0.06829 -0.05729 -0.06412 C -0.06237 -0.06019 -0.06888 -0.05093 -0.07279 -0.03958 C -0.07904 -0.02269 -0.07891 -0.0162 -0.08021 0 " pathEditMode="relative" rAng="10800000" ptsTypes="AAAAAAA">
                                      <p:cBhvr>
                                        <p:cTn id="6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10" y="-3565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1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8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1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8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9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9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500"/>
                            </p:stCondLst>
                            <p:childTnLst>
                              <p:par>
                                <p:cTn id="103" presetID="37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0047 C -0.00026 -0.00764 0.00157 -0.0257 0.00456 -0.03473 C 0.00795 -0.04491 0.01237 -0.05139 0.01667 -0.05764 C 0.02344 -0.0669 0.03112 -0.07153 0.03893 -0.07153 C 0.04701 -0.07153 0.05912 -0.0669 0.06393 -0.05602 C 0.06979 -0.04861 0.07422 -0.03611 0.0767 -0.02732 C 0.07943 -0.01806 0.08047 -0.00695 0.08073 -0.00116 " pathEditMode="relative" rAng="0" ptsTypes="AAAAAAA">
                                      <p:cBhvr>
                                        <p:cTn id="10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3" y="-3565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37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5475E-16 -2.59259E-6 C 0.00078 -0.00578 -0.00195 -0.02477 -0.00469 -0.03403 C -0.00781 -0.04305 -0.01081 -0.05023 -0.01576 -0.05671 C -0.02161 -0.06528 -0.0319 -0.07106 -0.03945 -0.07153 C -0.04727 -0.07153 -0.05794 -0.06597 -0.06354 -0.05671 C -0.06888 -0.04953 -0.07187 -0.04166 -0.07487 -0.03264 C -0.07786 -0.02338 -0.07982 -0.00578 -0.07943 0.00023 " pathEditMode="relative" rAng="10800000" ptsTypes="AAAAAAA">
                                      <p:cBhvr>
                                        <p:cTn id="10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8" y="-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6500"/>
                            </p:stCondLst>
                            <p:childTnLst>
                              <p:par>
                                <p:cTn id="108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982 2.96296E-6 L 0.10391 2.96296E-6 " pathEditMode="relative" rAng="0" ptsTypes="AA">
                                      <p:cBhvr>
                                        <p:cTn id="10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8"/>
                                            </p:cond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0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099 -0.00116 L -0.10547 -0.00069 " pathEditMode="relative" rAng="0" ptsTypes="AA">
                                      <p:cBhvr>
                                        <p:cTn id="1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4" y="2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0"/>
                                            </p:cond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96296E-6 L 0.02331 2.96296E-6 " pathEditMode="relative" rAng="0" ptsTypes="AA">
                                      <p:cBhvr>
                                        <p:cTn id="1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9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2"/>
                                            </p:cond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44444E-6 L -0.02435 -0.00023 " pathEditMode="relative" rAng="0" ptsTypes="AA">
                                      <p:cBhvr>
                                        <p:cTn id="1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2" y="-2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4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7000"/>
                            </p:stCondLst>
                            <p:childTnLst>
                              <p:par>
                                <p:cTn id="123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9000"/>
                            </p:stCondLst>
                            <p:childTnLst>
                              <p:par>
                                <p:cTn id="1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9000"/>
                            </p:stCondLst>
                            <p:childTnLst>
                              <p:par>
                                <p:cTn id="1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42" presetClass="path" presetSubtype="0" accel="25000" decel="2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.00047 L 0.26953 0.00047 " pathEditMode="relative" rAng="0" ptsTypes="AA">
                                      <p:cBhvr>
                                        <p:cTn id="1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77" y="0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07407E-6 L -0.27005 -0.00092 " pathEditMode="relative" rAng="0" ptsTypes="AA">
                                      <p:cBhvr>
                                        <p:cTn id="1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0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4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65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1000"/>
                            </p:stCondLst>
                            <p:childTnLst>
                              <p:par>
                                <p:cTn id="172" presetID="3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031 0.39328 C -0.2099 0.41736 -0.18477 0.44745 -0.16146 0.45972 C -0.1388 0.47291 -0.10898 0.47847 -0.08099 0.47291 C -0.05013 0.45926 -0.02057 0.43171 -0.00026 0.39282 C 0.02057 0.35139 0.03529 0.30717 0.04193 0.25046 C 0.04688 0.20602 0.0444 0.15023 0.03776 0.10764 C 0.03125 0.06713 0.01237 0.02616 -0.00117 0.00301 " pathEditMode="relative" rAng="18900000" ptsTypes="AAAAAAA">
                                      <p:cBhvr>
                                        <p:cTn id="173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32" y="-9699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836 -0.39306 C 0.20794 -0.40533 0.18815 -0.43982 0.15573 -0.46111 C 0.13151 -0.4757 0.10677 -0.47292 0.08034 -0.46783 C 0.04831 -0.45718 0.01784 -0.42616 -0.00143 -0.39422 C -0.02305 -0.35394 -0.03307 -0.32037 -0.04297 -0.26829 C -0.04857 -0.22593 -0.04635 -0.15324 -0.03919 -0.10903 C -0.03255 -0.0632 -0.01237 -0.02477 -0.00078 -0.0007 " pathEditMode="relative" rAng="8100000" ptsTypes="AAAAAAA">
                                      <p:cBhvr>
                                        <p:cTn id="17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58" y="9815"/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17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8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3000"/>
                            </p:stCondLst>
                            <p:childTnLst>
                              <p:par>
                                <p:cTn id="186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13500"/>
                            </p:stCondLst>
                            <p:childTnLst>
                              <p:par>
                                <p:cTn id="19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4000"/>
                            </p:stCondLst>
                            <p:childTnLst>
                              <p:par>
                                <p:cTn id="200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4500"/>
                            </p:stCondLst>
                            <p:childTnLst>
                              <p:par>
                                <p:cTn id="20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15000"/>
                            </p:stCondLst>
                            <p:childTnLst>
                              <p:par>
                                <p:cTn id="2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217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15500"/>
                            </p:stCondLst>
                            <p:childTnLst>
                              <p:par>
                                <p:cTn id="221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2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00857 C 0.0056 -0.02292 0.03399 -0.06158 0.0556 -0.07454 C 0.07761 -0.08681 0.10664 -0.08681 0.13047 -0.08218 C 0.15847 -0.06783 0.18581 -0.04098 0.20222 -0.01181 C 0.21888 0.01782 0.23021 0.05046 0.24089 0.09791 C 0.24948 0.16967 0.24518 0.20949 0.23867 0.25462 C 0.23138 0.3 0.21485 0.3324 0.20469 0.353 " pathEditMode="relative" rAng="2700000" ptsTypes="AAAAAAA">
                                      <p:cBhvr>
                                        <p:cTn id="22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73" y="9028"/>
                                    </p:animMotion>
                                  </p:childTnLst>
                                </p:cTn>
                              </p:par>
                              <p:par>
                                <p:cTn id="226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-0.00393 C -0.01211 0.01181 -0.03802 0.0507 -0.06003 0.06204 C -0.08268 0.07315 -0.11094 0.072 -0.1349 0.06482 C -0.16185 0.05417 -0.18607 0.02848 -0.20495 -0.00277 C -0.22448 -0.03981 -0.23854 -0.08217 -0.2474 -0.13356 C -0.25183 -0.17615 -0.24831 -0.22754 -0.24141 -0.26597 C -0.23386 -0.30462 -0.21719 -0.34699 -0.20495 -0.3655 " pathEditMode="relative" rAng="2700000" ptsTypes="AAAAAAA">
                                      <p:cBhvr>
                                        <p:cTn id="22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86" y="-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16500"/>
                            </p:stCondLst>
                            <p:childTnLst>
                              <p:par>
                                <p:cTn id="229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17000"/>
                            </p:stCondLst>
                            <p:childTnLst>
                              <p:par>
                                <p:cTn id="23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21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21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17500"/>
                            </p:stCondLst>
                            <p:childTnLst>
                              <p:par>
                                <p:cTn id="252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253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255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25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19500"/>
                            </p:stCondLst>
                            <p:childTnLst>
                              <p:par>
                                <p:cTn id="259" presetID="8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26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21500"/>
                            </p:stCondLst>
                            <p:childTnLst>
                              <p:par>
                                <p:cTn id="26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22000"/>
                            </p:stCondLst>
                            <p:childTnLst>
                              <p:par>
                                <p:cTn id="2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22500"/>
                            </p:stCondLst>
                            <p:childTnLst>
                              <p:par>
                                <p:cTn id="2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22500"/>
                            </p:stCondLst>
                            <p:childTnLst>
                              <p:par>
                                <p:cTn id="2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6" grpId="3" animBg="1"/>
      <p:bldP spid="7" grpId="0" animBg="1"/>
      <p:bldP spid="11" grpId="0" animBg="1"/>
      <p:bldP spid="11" grpId="1" animBg="1"/>
      <p:bldP spid="11" grpId="2" animBg="1"/>
      <p:bldP spid="11" grpId="3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3" grpId="3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8" grpId="3" animBg="1"/>
      <p:bldP spid="19" grpId="0" animBg="1"/>
      <p:bldP spid="19" grpId="1" animBg="1"/>
      <p:bldP spid="19" grpId="2" animBg="1"/>
      <p:bldP spid="19" grpId="3" animBg="1"/>
      <p:bldP spid="21" grpId="0" animBg="1"/>
      <p:bldP spid="21" grpId="1" animBg="1"/>
      <p:bldP spid="21" grpId="2" animBg="1"/>
      <p:bldP spid="24" grpId="0" animBg="1"/>
      <p:bldP spid="24" grpId="1" animBg="1"/>
      <p:bldP spid="24" grpId="2" animBg="1"/>
      <p:bldP spid="30" grpId="0" animBg="1"/>
      <p:bldP spid="31" grpId="0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4" grpId="1" animBg="1"/>
      <p:bldP spid="34" grpId="2" animBg="1"/>
      <p:bldP spid="34" grpId="3" animBg="1"/>
      <p:bldP spid="35" grpId="0" animBg="1"/>
      <p:bldP spid="35" grpId="1" animBg="1"/>
      <p:bldP spid="35" grpId="2" animBg="1"/>
      <p:bldP spid="36" grpId="0" animBg="1"/>
      <p:bldP spid="36" grpId="1" animBg="1"/>
      <p:bldP spid="36" grpId="2" animBg="1"/>
      <p:bldP spid="37" grpId="0" animBg="1"/>
      <p:bldP spid="38" grpId="0" animBg="1"/>
      <p:bldP spid="39" grpId="0"/>
      <p:bldP spid="47" grpId="0" animBg="1"/>
      <p:bldP spid="47" grpId="1" animBg="1"/>
      <p:bldP spid="48" grpId="0" animBg="1"/>
      <p:bldP spid="48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2688686" y="5034494"/>
            <a:ext cx="6796871" cy="192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      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Ionic是一个专注于用WEB开发技术，基于HTML5创建类似于手机平台原生应用的一个开发框架。Ionic框架的目的是从web的角度开发手机应用，基于PhoneGap的编译平台，可以实现编译成各个平台的应用程序。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造字工房悦黑体验版细体" pitchFamily="50" charset="-122"/>
              <a:ea typeface="造字工房悦黑体验版细体" pitchFamily="50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977861" y="2870839"/>
            <a:ext cx="196530" cy="399142"/>
            <a:chOff x="3665737" y="2859881"/>
            <a:chExt cx="640577" cy="1275739"/>
          </a:xfrm>
        </p:grpSpPr>
        <p:cxnSp>
          <p:nvCxnSpPr>
            <p:cNvPr id="28" name="直接连接符 27"/>
            <p:cNvCxnSpPr/>
            <p:nvPr/>
          </p:nvCxnSpPr>
          <p:spPr>
            <a:xfrm flipH="1">
              <a:off x="3665737" y="2859881"/>
              <a:ext cx="640577" cy="634248"/>
            </a:xfrm>
            <a:prstGeom prst="line">
              <a:avLst/>
            </a:prstGeom>
            <a:ln w="38100">
              <a:solidFill>
                <a:schemeClr val="bg1">
                  <a:lumMod val="7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3666647" y="3491256"/>
              <a:ext cx="631233" cy="644364"/>
            </a:xfrm>
            <a:prstGeom prst="line">
              <a:avLst/>
            </a:prstGeom>
            <a:ln w="38100">
              <a:solidFill>
                <a:schemeClr val="bg1">
                  <a:lumMod val="7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 rot="10800000">
            <a:off x="11491318" y="2870840"/>
            <a:ext cx="196530" cy="399142"/>
            <a:chOff x="3665737" y="2859881"/>
            <a:chExt cx="640577" cy="1275739"/>
          </a:xfrm>
        </p:grpSpPr>
        <p:cxnSp>
          <p:nvCxnSpPr>
            <p:cNvPr id="37" name="直接连接符 36"/>
            <p:cNvCxnSpPr/>
            <p:nvPr/>
          </p:nvCxnSpPr>
          <p:spPr>
            <a:xfrm flipH="1">
              <a:off x="3665737" y="2859881"/>
              <a:ext cx="640577" cy="634248"/>
            </a:xfrm>
            <a:prstGeom prst="line">
              <a:avLst/>
            </a:prstGeom>
            <a:ln w="38100">
              <a:solidFill>
                <a:schemeClr val="bg1">
                  <a:lumMod val="7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3666647" y="3491256"/>
              <a:ext cx="631233" cy="644364"/>
            </a:xfrm>
            <a:prstGeom prst="line">
              <a:avLst/>
            </a:prstGeom>
            <a:ln w="38100">
              <a:solidFill>
                <a:schemeClr val="bg1">
                  <a:lumMod val="7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合 38"/>
          <p:cNvGrpSpPr/>
          <p:nvPr/>
        </p:nvGrpSpPr>
        <p:grpSpPr>
          <a:xfrm>
            <a:off x="2191177" y="842678"/>
            <a:ext cx="8258696" cy="4377524"/>
            <a:chOff x="7283647" y="2987494"/>
            <a:chExt cx="5424814" cy="2875424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1"/>
            <a:srcRect t="6808" b="12478"/>
            <a:stretch>
              <a:fillRect/>
            </a:stretch>
          </p:blipFill>
          <p:spPr>
            <a:xfrm>
              <a:off x="7283647" y="3453093"/>
              <a:ext cx="1894818" cy="1911732"/>
            </a:xfrm>
            <a:custGeom>
              <a:avLst/>
              <a:gdLst>
                <a:gd name="connsiteX0" fmla="*/ 604083 w 1219048"/>
                <a:gd name="connsiteY0" fmla="*/ 0 h 1229930"/>
                <a:gd name="connsiteX1" fmla="*/ 1219048 w 1219048"/>
                <a:gd name="connsiteY1" fmla="*/ 614965 h 1229930"/>
                <a:gd name="connsiteX2" fmla="*/ 604083 w 1219048"/>
                <a:gd name="connsiteY2" fmla="*/ 1229930 h 1229930"/>
                <a:gd name="connsiteX3" fmla="*/ 0 w 1219048"/>
                <a:gd name="connsiteY3" fmla="*/ 625847 h 1229930"/>
                <a:gd name="connsiteX4" fmla="*/ 0 w 1219048"/>
                <a:gd name="connsiteY4" fmla="*/ 604083 h 1229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048" h="1229930">
                  <a:moveTo>
                    <a:pt x="604083" y="0"/>
                  </a:moveTo>
                  <a:lnTo>
                    <a:pt x="1219048" y="614965"/>
                  </a:lnTo>
                  <a:lnTo>
                    <a:pt x="604083" y="1229930"/>
                  </a:lnTo>
                  <a:lnTo>
                    <a:pt x="0" y="625847"/>
                  </a:lnTo>
                  <a:lnTo>
                    <a:pt x="0" y="604083"/>
                  </a:lnTo>
                  <a:close/>
                </a:path>
              </a:pathLst>
            </a:cu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1"/>
            <a:srcRect t="6808" b="12478"/>
            <a:stretch>
              <a:fillRect/>
            </a:stretch>
          </p:blipFill>
          <p:spPr>
            <a:xfrm>
              <a:off x="10813643" y="3487270"/>
              <a:ext cx="1894818" cy="1911732"/>
            </a:xfrm>
            <a:custGeom>
              <a:avLst/>
              <a:gdLst>
                <a:gd name="connsiteX0" fmla="*/ 604083 w 1219048"/>
                <a:gd name="connsiteY0" fmla="*/ 0 h 1229930"/>
                <a:gd name="connsiteX1" fmla="*/ 1219048 w 1219048"/>
                <a:gd name="connsiteY1" fmla="*/ 614965 h 1229930"/>
                <a:gd name="connsiteX2" fmla="*/ 604083 w 1219048"/>
                <a:gd name="connsiteY2" fmla="*/ 1229930 h 1229930"/>
                <a:gd name="connsiteX3" fmla="*/ 0 w 1219048"/>
                <a:gd name="connsiteY3" fmla="*/ 625847 h 1229930"/>
                <a:gd name="connsiteX4" fmla="*/ 0 w 1219048"/>
                <a:gd name="connsiteY4" fmla="*/ 604083 h 1229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048" h="1229930">
                  <a:moveTo>
                    <a:pt x="604083" y="0"/>
                  </a:moveTo>
                  <a:lnTo>
                    <a:pt x="1219048" y="614965"/>
                  </a:lnTo>
                  <a:lnTo>
                    <a:pt x="604083" y="1229930"/>
                  </a:lnTo>
                  <a:lnTo>
                    <a:pt x="0" y="625847"/>
                  </a:lnTo>
                  <a:lnTo>
                    <a:pt x="0" y="604083"/>
                  </a:lnTo>
                  <a:close/>
                </a:path>
              </a:pathLst>
            </a:cu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"/>
            <a:srcRect t="6808" b="12478"/>
            <a:stretch>
              <a:fillRect/>
            </a:stretch>
          </p:blipFill>
          <p:spPr>
            <a:xfrm>
              <a:off x="8493025" y="2987494"/>
              <a:ext cx="2849984" cy="2875424"/>
            </a:xfrm>
            <a:custGeom>
              <a:avLst/>
              <a:gdLst>
                <a:gd name="connsiteX0" fmla="*/ 604083 w 1219048"/>
                <a:gd name="connsiteY0" fmla="*/ 0 h 1229930"/>
                <a:gd name="connsiteX1" fmla="*/ 1219048 w 1219048"/>
                <a:gd name="connsiteY1" fmla="*/ 614965 h 1229930"/>
                <a:gd name="connsiteX2" fmla="*/ 604083 w 1219048"/>
                <a:gd name="connsiteY2" fmla="*/ 1229930 h 1229930"/>
                <a:gd name="connsiteX3" fmla="*/ 0 w 1219048"/>
                <a:gd name="connsiteY3" fmla="*/ 625847 h 1229930"/>
                <a:gd name="connsiteX4" fmla="*/ 0 w 1219048"/>
                <a:gd name="connsiteY4" fmla="*/ 604083 h 1229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048" h="1229930">
                  <a:moveTo>
                    <a:pt x="604083" y="0"/>
                  </a:moveTo>
                  <a:lnTo>
                    <a:pt x="1219048" y="614965"/>
                  </a:lnTo>
                  <a:lnTo>
                    <a:pt x="604083" y="1229930"/>
                  </a:lnTo>
                  <a:lnTo>
                    <a:pt x="0" y="625847"/>
                  </a:lnTo>
                  <a:lnTo>
                    <a:pt x="0" y="604083"/>
                  </a:lnTo>
                  <a:close/>
                </a:path>
              </a:pathLst>
            </a:custGeom>
            <a:ln w="31750">
              <a:solidFill>
                <a:schemeClr val="bg1"/>
              </a:solidFill>
            </a:ln>
          </p:spPr>
        </p:pic>
      </p:grpSp>
      <p:sp>
        <p:nvSpPr>
          <p:cNvPr id="43" name="文本框 42"/>
          <p:cNvSpPr txBox="1"/>
          <p:nvPr/>
        </p:nvSpPr>
        <p:spPr>
          <a:xfrm>
            <a:off x="5306174" y="1702827"/>
            <a:ext cx="9573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P</a:t>
            </a:r>
            <a:endParaRPr lang="zh-CN" altLang="en-US" sz="5400" dirty="0">
              <a:solidFill>
                <a:schemeClr val="bg1"/>
              </a:soli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837654" y="2057159"/>
            <a:ext cx="137569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art </a:t>
            </a:r>
            <a:r>
              <a:rPr lang="en-US" altLang="zh-CN" sz="5400" b="1" dirty="0">
                <a:solidFill>
                  <a:schemeClr val="bg1"/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3</a:t>
            </a:r>
            <a:endParaRPr lang="zh-CN" altLang="en-US" sz="4400" b="1" dirty="0"/>
          </a:p>
        </p:txBody>
      </p:sp>
      <p:sp>
        <p:nvSpPr>
          <p:cNvPr id="45" name="文本框 44"/>
          <p:cNvSpPr txBox="1"/>
          <p:nvPr/>
        </p:nvSpPr>
        <p:spPr>
          <a:xfrm>
            <a:off x="4848103" y="2943077"/>
            <a:ext cx="2944845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	IONIC </a:t>
            </a:r>
            <a:endParaRPr lang="zh-CN" altLang="en-US" sz="3200" b="1" dirty="0">
              <a:solidFill>
                <a:schemeClr val="bg1"/>
              </a:solidFill>
              <a:latin typeface="造字工房悦黑体验版细体" pitchFamily="50" charset="-122"/>
              <a:ea typeface="造字工房悦黑体验版细体" pitchFamily="5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82355" y="5061969"/>
            <a:ext cx="539115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		ionic</a:t>
            </a:r>
            <a:endParaRPr lang="zh-CN" altLang="en-US" sz="2800" b="1" dirty="0">
              <a:solidFill>
                <a:schemeClr val="bg1"/>
              </a:soli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-548209" y="1505055"/>
            <a:ext cx="13220699" cy="2722985"/>
            <a:chOff x="-452959" y="266805"/>
            <a:chExt cx="13220699" cy="2722985"/>
          </a:xfrm>
        </p:grpSpPr>
        <p:grpSp>
          <p:nvGrpSpPr>
            <p:cNvPr id="25" name="组合 24"/>
            <p:cNvGrpSpPr/>
            <p:nvPr/>
          </p:nvGrpSpPr>
          <p:grpSpPr>
            <a:xfrm>
              <a:off x="-452959" y="933450"/>
              <a:ext cx="13220699" cy="1425150"/>
              <a:chOff x="-452959" y="2019300"/>
              <a:chExt cx="13220699" cy="1425150"/>
            </a:xfrm>
          </p:grpSpPr>
          <p:sp>
            <p:nvSpPr>
              <p:cNvPr id="21" name="任意多边形 20"/>
              <p:cNvSpPr/>
              <p:nvPr/>
            </p:nvSpPr>
            <p:spPr>
              <a:xfrm>
                <a:off x="-452958" y="2019300"/>
                <a:ext cx="13220698" cy="684000"/>
              </a:xfrm>
              <a:custGeom>
                <a:avLst/>
                <a:gdLst>
                  <a:gd name="connsiteX0" fmla="*/ 0 w 13220698"/>
                  <a:gd name="connsiteY0" fmla="*/ 0 h 684000"/>
                  <a:gd name="connsiteX1" fmla="*/ 1386799 w 13220698"/>
                  <a:gd name="connsiteY1" fmla="*/ 0 h 684000"/>
                  <a:gd name="connsiteX2" fmla="*/ 1387232 w 13220698"/>
                  <a:gd name="connsiteY2" fmla="*/ 1393 h 684000"/>
                  <a:gd name="connsiteX3" fmla="*/ 1843609 w 13220698"/>
                  <a:gd name="connsiteY3" fmla="*/ 303900 h 684000"/>
                  <a:gd name="connsiteX4" fmla="*/ 2299986 w 13220698"/>
                  <a:gd name="connsiteY4" fmla="*/ 1393 h 684000"/>
                  <a:gd name="connsiteX5" fmla="*/ 2300418 w 13220698"/>
                  <a:gd name="connsiteY5" fmla="*/ 0 h 684000"/>
                  <a:gd name="connsiteX6" fmla="*/ 5996899 w 13220698"/>
                  <a:gd name="connsiteY6" fmla="*/ 0 h 684000"/>
                  <a:gd name="connsiteX7" fmla="*/ 5997331 w 13220698"/>
                  <a:gd name="connsiteY7" fmla="*/ 1393 h 684000"/>
                  <a:gd name="connsiteX8" fmla="*/ 6453709 w 13220698"/>
                  <a:gd name="connsiteY8" fmla="*/ 303900 h 684000"/>
                  <a:gd name="connsiteX9" fmla="*/ 6910085 w 13220698"/>
                  <a:gd name="connsiteY9" fmla="*/ 1393 h 684000"/>
                  <a:gd name="connsiteX10" fmla="*/ 6910518 w 13220698"/>
                  <a:gd name="connsiteY10" fmla="*/ 0 h 684000"/>
                  <a:gd name="connsiteX11" fmla="*/ 10435549 w 13220698"/>
                  <a:gd name="connsiteY11" fmla="*/ 0 h 684000"/>
                  <a:gd name="connsiteX12" fmla="*/ 10435981 w 13220698"/>
                  <a:gd name="connsiteY12" fmla="*/ 1393 h 684000"/>
                  <a:gd name="connsiteX13" fmla="*/ 10892358 w 13220698"/>
                  <a:gd name="connsiteY13" fmla="*/ 303900 h 684000"/>
                  <a:gd name="connsiteX14" fmla="*/ 11348735 w 13220698"/>
                  <a:gd name="connsiteY14" fmla="*/ 1393 h 684000"/>
                  <a:gd name="connsiteX15" fmla="*/ 11349167 w 13220698"/>
                  <a:gd name="connsiteY15" fmla="*/ 0 h 684000"/>
                  <a:gd name="connsiteX16" fmla="*/ 13220698 w 13220698"/>
                  <a:gd name="connsiteY16" fmla="*/ 0 h 684000"/>
                  <a:gd name="connsiteX17" fmla="*/ 13220698 w 13220698"/>
                  <a:gd name="connsiteY17" fmla="*/ 684000 h 684000"/>
                  <a:gd name="connsiteX18" fmla="*/ 10987172 w 13220698"/>
                  <a:gd name="connsiteY18" fmla="*/ 684000 h 684000"/>
                  <a:gd name="connsiteX19" fmla="*/ 10982764 w 13220698"/>
                  <a:gd name="connsiteY19" fmla="*/ 662222 h 684000"/>
                  <a:gd name="connsiteX20" fmla="*/ 10894999 w 13220698"/>
                  <a:gd name="connsiteY20" fmla="*/ 604200 h 684000"/>
                  <a:gd name="connsiteX21" fmla="*/ 10807234 w 13220698"/>
                  <a:gd name="connsiteY21" fmla="*/ 662222 h 684000"/>
                  <a:gd name="connsiteX22" fmla="*/ 10802826 w 13220698"/>
                  <a:gd name="connsiteY22" fmla="*/ 684000 h 684000"/>
                  <a:gd name="connsiteX23" fmla="*/ 8893271 w 13220698"/>
                  <a:gd name="connsiteY23" fmla="*/ 684000 h 684000"/>
                  <a:gd name="connsiteX24" fmla="*/ 8888863 w 13220698"/>
                  <a:gd name="connsiteY24" fmla="*/ 662222 h 684000"/>
                  <a:gd name="connsiteX25" fmla="*/ 8801098 w 13220698"/>
                  <a:gd name="connsiteY25" fmla="*/ 604200 h 684000"/>
                  <a:gd name="connsiteX26" fmla="*/ 8713333 w 13220698"/>
                  <a:gd name="connsiteY26" fmla="*/ 662222 h 684000"/>
                  <a:gd name="connsiteX27" fmla="*/ 8708925 w 13220698"/>
                  <a:gd name="connsiteY27" fmla="*/ 684000 h 684000"/>
                  <a:gd name="connsiteX28" fmla="*/ 6552764 w 13220698"/>
                  <a:gd name="connsiteY28" fmla="*/ 684000 h 684000"/>
                  <a:gd name="connsiteX29" fmla="*/ 6548357 w 13220698"/>
                  <a:gd name="connsiteY29" fmla="*/ 662222 h 684000"/>
                  <a:gd name="connsiteX30" fmla="*/ 6460590 w 13220698"/>
                  <a:gd name="connsiteY30" fmla="*/ 604200 h 684000"/>
                  <a:gd name="connsiteX31" fmla="*/ 6372826 w 13220698"/>
                  <a:gd name="connsiteY31" fmla="*/ 662222 h 684000"/>
                  <a:gd name="connsiteX32" fmla="*/ 6368420 w 13220698"/>
                  <a:gd name="connsiteY32" fmla="*/ 684000 h 684000"/>
                  <a:gd name="connsiteX33" fmla="*/ 4335039 w 13220698"/>
                  <a:gd name="connsiteY33" fmla="*/ 684000 h 684000"/>
                  <a:gd name="connsiteX34" fmla="*/ 4330631 w 13220698"/>
                  <a:gd name="connsiteY34" fmla="*/ 662222 h 684000"/>
                  <a:gd name="connsiteX35" fmla="*/ 4242866 w 13220698"/>
                  <a:gd name="connsiteY35" fmla="*/ 604200 h 684000"/>
                  <a:gd name="connsiteX36" fmla="*/ 4155101 w 13220698"/>
                  <a:gd name="connsiteY36" fmla="*/ 662222 h 684000"/>
                  <a:gd name="connsiteX37" fmla="*/ 4150692 w 13220698"/>
                  <a:gd name="connsiteY37" fmla="*/ 684000 h 684000"/>
                  <a:gd name="connsiteX38" fmla="*/ 1940023 w 13220698"/>
                  <a:gd name="connsiteY38" fmla="*/ 684000 h 684000"/>
                  <a:gd name="connsiteX39" fmla="*/ 1935615 w 13220698"/>
                  <a:gd name="connsiteY39" fmla="*/ 662222 h 684000"/>
                  <a:gd name="connsiteX40" fmla="*/ 1847850 w 13220698"/>
                  <a:gd name="connsiteY40" fmla="*/ 604200 h 684000"/>
                  <a:gd name="connsiteX41" fmla="*/ 1760085 w 13220698"/>
                  <a:gd name="connsiteY41" fmla="*/ 662222 h 684000"/>
                  <a:gd name="connsiteX42" fmla="*/ 1755677 w 13220698"/>
                  <a:gd name="connsiteY42" fmla="*/ 684000 h 684000"/>
                  <a:gd name="connsiteX43" fmla="*/ 0 w 13220698"/>
                  <a:gd name="connsiteY43" fmla="*/ 684000 h 68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3220698" h="684000">
                    <a:moveTo>
                      <a:pt x="0" y="0"/>
                    </a:moveTo>
                    <a:lnTo>
                      <a:pt x="1386799" y="0"/>
                    </a:lnTo>
                    <a:lnTo>
                      <a:pt x="1387232" y="1393"/>
                    </a:lnTo>
                    <a:cubicBezTo>
                      <a:pt x="1462422" y="179164"/>
                      <a:pt x="1638448" y="303900"/>
                      <a:pt x="1843609" y="303900"/>
                    </a:cubicBezTo>
                    <a:cubicBezTo>
                      <a:pt x="2048769" y="303900"/>
                      <a:pt x="2224795" y="179164"/>
                      <a:pt x="2299986" y="1393"/>
                    </a:cubicBezTo>
                    <a:lnTo>
                      <a:pt x="2300418" y="0"/>
                    </a:lnTo>
                    <a:lnTo>
                      <a:pt x="5996899" y="0"/>
                    </a:lnTo>
                    <a:lnTo>
                      <a:pt x="5997331" y="1393"/>
                    </a:lnTo>
                    <a:cubicBezTo>
                      <a:pt x="6072522" y="179164"/>
                      <a:pt x="6248548" y="303900"/>
                      <a:pt x="6453709" y="303900"/>
                    </a:cubicBezTo>
                    <a:cubicBezTo>
                      <a:pt x="6658869" y="303900"/>
                      <a:pt x="6834895" y="179164"/>
                      <a:pt x="6910085" y="1393"/>
                    </a:cubicBezTo>
                    <a:lnTo>
                      <a:pt x="6910518" y="0"/>
                    </a:lnTo>
                    <a:lnTo>
                      <a:pt x="10435549" y="0"/>
                    </a:lnTo>
                    <a:lnTo>
                      <a:pt x="10435981" y="1393"/>
                    </a:lnTo>
                    <a:cubicBezTo>
                      <a:pt x="10511172" y="179164"/>
                      <a:pt x="10687198" y="303900"/>
                      <a:pt x="10892358" y="303900"/>
                    </a:cubicBezTo>
                    <a:cubicBezTo>
                      <a:pt x="11097518" y="303900"/>
                      <a:pt x="11273544" y="179164"/>
                      <a:pt x="11348735" y="1393"/>
                    </a:cubicBezTo>
                    <a:lnTo>
                      <a:pt x="11349167" y="0"/>
                    </a:lnTo>
                    <a:lnTo>
                      <a:pt x="13220698" y="0"/>
                    </a:lnTo>
                    <a:lnTo>
                      <a:pt x="13220698" y="684000"/>
                    </a:lnTo>
                    <a:lnTo>
                      <a:pt x="10987172" y="684000"/>
                    </a:lnTo>
                    <a:lnTo>
                      <a:pt x="10982764" y="662222"/>
                    </a:lnTo>
                    <a:cubicBezTo>
                      <a:pt x="10968304" y="628125"/>
                      <a:pt x="10934453" y="604200"/>
                      <a:pt x="10894999" y="604200"/>
                    </a:cubicBezTo>
                    <a:cubicBezTo>
                      <a:pt x="10855545" y="604200"/>
                      <a:pt x="10821694" y="628125"/>
                      <a:pt x="10807234" y="662222"/>
                    </a:cubicBezTo>
                    <a:lnTo>
                      <a:pt x="10802826" y="684000"/>
                    </a:lnTo>
                    <a:lnTo>
                      <a:pt x="8893271" y="684000"/>
                    </a:lnTo>
                    <a:lnTo>
                      <a:pt x="8888863" y="662222"/>
                    </a:lnTo>
                    <a:cubicBezTo>
                      <a:pt x="8874403" y="628125"/>
                      <a:pt x="8840552" y="604200"/>
                      <a:pt x="8801098" y="604200"/>
                    </a:cubicBezTo>
                    <a:cubicBezTo>
                      <a:pt x="8761644" y="604200"/>
                      <a:pt x="8727793" y="628125"/>
                      <a:pt x="8713333" y="662222"/>
                    </a:cubicBezTo>
                    <a:lnTo>
                      <a:pt x="8708925" y="684000"/>
                    </a:lnTo>
                    <a:lnTo>
                      <a:pt x="6552764" y="684000"/>
                    </a:lnTo>
                    <a:lnTo>
                      <a:pt x="6548357" y="662222"/>
                    </a:lnTo>
                    <a:cubicBezTo>
                      <a:pt x="6533895" y="628125"/>
                      <a:pt x="6500045" y="604200"/>
                      <a:pt x="6460590" y="604200"/>
                    </a:cubicBezTo>
                    <a:cubicBezTo>
                      <a:pt x="6421138" y="604200"/>
                      <a:pt x="6387285" y="628125"/>
                      <a:pt x="6372826" y="662222"/>
                    </a:cubicBezTo>
                    <a:lnTo>
                      <a:pt x="6368420" y="684000"/>
                    </a:lnTo>
                    <a:lnTo>
                      <a:pt x="4335039" y="684000"/>
                    </a:lnTo>
                    <a:lnTo>
                      <a:pt x="4330631" y="662222"/>
                    </a:lnTo>
                    <a:cubicBezTo>
                      <a:pt x="4316171" y="628125"/>
                      <a:pt x="4282320" y="604200"/>
                      <a:pt x="4242866" y="604200"/>
                    </a:cubicBezTo>
                    <a:cubicBezTo>
                      <a:pt x="4203411" y="604200"/>
                      <a:pt x="4169561" y="628125"/>
                      <a:pt x="4155101" y="662222"/>
                    </a:cubicBezTo>
                    <a:lnTo>
                      <a:pt x="4150692" y="684000"/>
                    </a:lnTo>
                    <a:lnTo>
                      <a:pt x="1940023" y="684000"/>
                    </a:lnTo>
                    <a:lnTo>
                      <a:pt x="1935615" y="662222"/>
                    </a:lnTo>
                    <a:cubicBezTo>
                      <a:pt x="1921155" y="628125"/>
                      <a:pt x="1887304" y="604200"/>
                      <a:pt x="1847850" y="604200"/>
                    </a:cubicBezTo>
                    <a:cubicBezTo>
                      <a:pt x="1808396" y="604200"/>
                      <a:pt x="1774545" y="628125"/>
                      <a:pt x="1760085" y="662222"/>
                    </a:cubicBezTo>
                    <a:lnTo>
                      <a:pt x="1755677" y="684000"/>
                    </a:lnTo>
                    <a:lnTo>
                      <a:pt x="0" y="684000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 flipV="1">
                <a:off x="-452959" y="2760450"/>
                <a:ext cx="13220699" cy="684000"/>
              </a:xfrm>
              <a:custGeom>
                <a:avLst/>
                <a:gdLst>
                  <a:gd name="connsiteX0" fmla="*/ 0 w 13220699"/>
                  <a:gd name="connsiteY0" fmla="*/ 684000 h 684000"/>
                  <a:gd name="connsiteX1" fmla="*/ 1755677 w 13220699"/>
                  <a:gd name="connsiteY1" fmla="*/ 684000 h 684000"/>
                  <a:gd name="connsiteX2" fmla="*/ 1760085 w 13220699"/>
                  <a:gd name="connsiteY2" fmla="*/ 662222 h 684000"/>
                  <a:gd name="connsiteX3" fmla="*/ 1847851 w 13220699"/>
                  <a:gd name="connsiteY3" fmla="*/ 604200 h 684000"/>
                  <a:gd name="connsiteX4" fmla="*/ 1935615 w 13220699"/>
                  <a:gd name="connsiteY4" fmla="*/ 662222 h 684000"/>
                  <a:gd name="connsiteX5" fmla="*/ 1940023 w 13220699"/>
                  <a:gd name="connsiteY5" fmla="*/ 684000 h 684000"/>
                  <a:gd name="connsiteX6" fmla="*/ 4150693 w 13220699"/>
                  <a:gd name="connsiteY6" fmla="*/ 684000 h 684000"/>
                  <a:gd name="connsiteX7" fmla="*/ 4155102 w 13220699"/>
                  <a:gd name="connsiteY7" fmla="*/ 662222 h 684000"/>
                  <a:gd name="connsiteX8" fmla="*/ 4242866 w 13220699"/>
                  <a:gd name="connsiteY8" fmla="*/ 604200 h 684000"/>
                  <a:gd name="connsiteX9" fmla="*/ 4330631 w 13220699"/>
                  <a:gd name="connsiteY9" fmla="*/ 662222 h 684000"/>
                  <a:gd name="connsiteX10" fmla="*/ 4335040 w 13220699"/>
                  <a:gd name="connsiteY10" fmla="*/ 684000 h 684000"/>
                  <a:gd name="connsiteX11" fmla="*/ 6368420 w 13220699"/>
                  <a:gd name="connsiteY11" fmla="*/ 684000 h 684000"/>
                  <a:gd name="connsiteX12" fmla="*/ 6372827 w 13220699"/>
                  <a:gd name="connsiteY12" fmla="*/ 662222 h 684000"/>
                  <a:gd name="connsiteX13" fmla="*/ 6460591 w 13220699"/>
                  <a:gd name="connsiteY13" fmla="*/ 604200 h 684000"/>
                  <a:gd name="connsiteX14" fmla="*/ 6548358 w 13220699"/>
                  <a:gd name="connsiteY14" fmla="*/ 662222 h 684000"/>
                  <a:gd name="connsiteX15" fmla="*/ 6552765 w 13220699"/>
                  <a:gd name="connsiteY15" fmla="*/ 684000 h 684000"/>
                  <a:gd name="connsiteX16" fmla="*/ 8708926 w 13220699"/>
                  <a:gd name="connsiteY16" fmla="*/ 684000 h 684000"/>
                  <a:gd name="connsiteX17" fmla="*/ 8713334 w 13220699"/>
                  <a:gd name="connsiteY17" fmla="*/ 662222 h 684000"/>
                  <a:gd name="connsiteX18" fmla="*/ 8801099 w 13220699"/>
                  <a:gd name="connsiteY18" fmla="*/ 604200 h 684000"/>
                  <a:gd name="connsiteX19" fmla="*/ 8888864 w 13220699"/>
                  <a:gd name="connsiteY19" fmla="*/ 662222 h 684000"/>
                  <a:gd name="connsiteX20" fmla="*/ 8893272 w 13220699"/>
                  <a:gd name="connsiteY20" fmla="*/ 684000 h 684000"/>
                  <a:gd name="connsiteX21" fmla="*/ 10802827 w 13220699"/>
                  <a:gd name="connsiteY21" fmla="*/ 684000 h 684000"/>
                  <a:gd name="connsiteX22" fmla="*/ 10807235 w 13220699"/>
                  <a:gd name="connsiteY22" fmla="*/ 662222 h 684000"/>
                  <a:gd name="connsiteX23" fmla="*/ 10895000 w 13220699"/>
                  <a:gd name="connsiteY23" fmla="*/ 604200 h 684000"/>
                  <a:gd name="connsiteX24" fmla="*/ 10982765 w 13220699"/>
                  <a:gd name="connsiteY24" fmla="*/ 662222 h 684000"/>
                  <a:gd name="connsiteX25" fmla="*/ 10987173 w 13220699"/>
                  <a:gd name="connsiteY25" fmla="*/ 684000 h 684000"/>
                  <a:gd name="connsiteX26" fmla="*/ 13220699 w 13220699"/>
                  <a:gd name="connsiteY26" fmla="*/ 684000 h 684000"/>
                  <a:gd name="connsiteX27" fmla="*/ 13220699 w 13220699"/>
                  <a:gd name="connsiteY27" fmla="*/ 0 h 684000"/>
                  <a:gd name="connsiteX28" fmla="*/ 9275182 w 13220699"/>
                  <a:gd name="connsiteY28" fmla="*/ 0 h 684000"/>
                  <a:gd name="connsiteX29" fmla="*/ 9267002 w 13220699"/>
                  <a:gd name="connsiteY29" fmla="*/ 26353 h 684000"/>
                  <a:gd name="connsiteX30" fmla="*/ 8810625 w 13220699"/>
                  <a:gd name="connsiteY30" fmla="*/ 328860 h 684000"/>
                  <a:gd name="connsiteX31" fmla="*/ 8354248 w 13220699"/>
                  <a:gd name="connsiteY31" fmla="*/ 26353 h 684000"/>
                  <a:gd name="connsiteX32" fmla="*/ 8346068 w 13220699"/>
                  <a:gd name="connsiteY32" fmla="*/ 0 h 684000"/>
                  <a:gd name="connsiteX33" fmla="*/ 4689417 w 13220699"/>
                  <a:gd name="connsiteY33" fmla="*/ 0 h 684000"/>
                  <a:gd name="connsiteX34" fmla="*/ 4681236 w 13220699"/>
                  <a:gd name="connsiteY34" fmla="*/ 26353 h 684000"/>
                  <a:gd name="connsiteX35" fmla="*/ 4224859 w 13220699"/>
                  <a:gd name="connsiteY35" fmla="*/ 328860 h 684000"/>
                  <a:gd name="connsiteX36" fmla="*/ 3768482 w 13220699"/>
                  <a:gd name="connsiteY36" fmla="*/ 26353 h 684000"/>
                  <a:gd name="connsiteX37" fmla="*/ 3760302 w 13220699"/>
                  <a:gd name="connsiteY37" fmla="*/ 0 h 684000"/>
                  <a:gd name="connsiteX38" fmla="*/ 0 w 13220699"/>
                  <a:gd name="connsiteY38" fmla="*/ 0 h 68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3220699" h="684000">
                    <a:moveTo>
                      <a:pt x="0" y="684000"/>
                    </a:moveTo>
                    <a:lnTo>
                      <a:pt x="1755677" y="684000"/>
                    </a:lnTo>
                    <a:lnTo>
                      <a:pt x="1760085" y="662222"/>
                    </a:lnTo>
                    <a:cubicBezTo>
                      <a:pt x="1774545" y="628125"/>
                      <a:pt x="1808396" y="604200"/>
                      <a:pt x="1847851" y="604200"/>
                    </a:cubicBezTo>
                    <a:cubicBezTo>
                      <a:pt x="1887304" y="604200"/>
                      <a:pt x="1921155" y="628125"/>
                      <a:pt x="1935615" y="662222"/>
                    </a:cubicBezTo>
                    <a:lnTo>
                      <a:pt x="1940023" y="684000"/>
                    </a:lnTo>
                    <a:lnTo>
                      <a:pt x="4150693" y="684000"/>
                    </a:lnTo>
                    <a:lnTo>
                      <a:pt x="4155102" y="662222"/>
                    </a:lnTo>
                    <a:cubicBezTo>
                      <a:pt x="4169562" y="628125"/>
                      <a:pt x="4203412" y="604200"/>
                      <a:pt x="4242866" y="604200"/>
                    </a:cubicBezTo>
                    <a:cubicBezTo>
                      <a:pt x="4282321" y="604200"/>
                      <a:pt x="4316172" y="628125"/>
                      <a:pt x="4330631" y="662222"/>
                    </a:cubicBezTo>
                    <a:lnTo>
                      <a:pt x="4335040" y="684000"/>
                    </a:lnTo>
                    <a:lnTo>
                      <a:pt x="6368420" y="684000"/>
                    </a:lnTo>
                    <a:lnTo>
                      <a:pt x="6372827" y="662222"/>
                    </a:lnTo>
                    <a:cubicBezTo>
                      <a:pt x="6387286" y="628125"/>
                      <a:pt x="6421139" y="604200"/>
                      <a:pt x="6460591" y="604200"/>
                    </a:cubicBezTo>
                    <a:cubicBezTo>
                      <a:pt x="6500046" y="604200"/>
                      <a:pt x="6533896" y="628125"/>
                      <a:pt x="6548358" y="662222"/>
                    </a:cubicBezTo>
                    <a:lnTo>
                      <a:pt x="6552765" y="684000"/>
                    </a:lnTo>
                    <a:lnTo>
                      <a:pt x="8708926" y="684000"/>
                    </a:lnTo>
                    <a:lnTo>
                      <a:pt x="8713334" y="662222"/>
                    </a:lnTo>
                    <a:cubicBezTo>
                      <a:pt x="8727794" y="628125"/>
                      <a:pt x="8761645" y="604200"/>
                      <a:pt x="8801099" y="604200"/>
                    </a:cubicBezTo>
                    <a:cubicBezTo>
                      <a:pt x="8840553" y="604200"/>
                      <a:pt x="8874404" y="628125"/>
                      <a:pt x="8888864" y="662222"/>
                    </a:cubicBezTo>
                    <a:lnTo>
                      <a:pt x="8893272" y="684000"/>
                    </a:lnTo>
                    <a:lnTo>
                      <a:pt x="10802827" y="684000"/>
                    </a:lnTo>
                    <a:lnTo>
                      <a:pt x="10807235" y="662222"/>
                    </a:lnTo>
                    <a:cubicBezTo>
                      <a:pt x="10821695" y="628125"/>
                      <a:pt x="10855546" y="604200"/>
                      <a:pt x="10895000" y="604200"/>
                    </a:cubicBezTo>
                    <a:cubicBezTo>
                      <a:pt x="10934454" y="604200"/>
                      <a:pt x="10968305" y="628125"/>
                      <a:pt x="10982765" y="662222"/>
                    </a:cubicBezTo>
                    <a:lnTo>
                      <a:pt x="10987173" y="684000"/>
                    </a:lnTo>
                    <a:lnTo>
                      <a:pt x="13220699" y="684000"/>
                    </a:lnTo>
                    <a:lnTo>
                      <a:pt x="13220699" y="0"/>
                    </a:lnTo>
                    <a:lnTo>
                      <a:pt x="9275182" y="0"/>
                    </a:lnTo>
                    <a:lnTo>
                      <a:pt x="9267002" y="26353"/>
                    </a:lnTo>
                    <a:cubicBezTo>
                      <a:pt x="9191811" y="204124"/>
                      <a:pt x="9015785" y="328860"/>
                      <a:pt x="8810625" y="328860"/>
                    </a:cubicBezTo>
                    <a:cubicBezTo>
                      <a:pt x="8605465" y="328860"/>
                      <a:pt x="8429439" y="204124"/>
                      <a:pt x="8354248" y="26353"/>
                    </a:cubicBezTo>
                    <a:lnTo>
                      <a:pt x="8346068" y="0"/>
                    </a:lnTo>
                    <a:lnTo>
                      <a:pt x="4689417" y="0"/>
                    </a:lnTo>
                    <a:lnTo>
                      <a:pt x="4681236" y="26353"/>
                    </a:lnTo>
                    <a:cubicBezTo>
                      <a:pt x="4606046" y="204124"/>
                      <a:pt x="4430020" y="328860"/>
                      <a:pt x="4224859" y="328860"/>
                    </a:cubicBezTo>
                    <a:cubicBezTo>
                      <a:pt x="4019699" y="328860"/>
                      <a:pt x="3843673" y="204124"/>
                      <a:pt x="3768482" y="26353"/>
                    </a:cubicBezTo>
                    <a:lnTo>
                      <a:pt x="376030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6" name="椭圆 25"/>
            <p:cNvSpPr/>
            <p:nvPr/>
          </p:nvSpPr>
          <p:spPr>
            <a:xfrm>
              <a:off x="952500" y="266805"/>
              <a:ext cx="883920" cy="88392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5562600" y="266805"/>
              <a:ext cx="883920" cy="88392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3321050" y="2105870"/>
              <a:ext cx="883920" cy="88392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7915706" y="2105870"/>
              <a:ext cx="883920" cy="88392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9992156" y="266805"/>
              <a:ext cx="883920" cy="88392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2928620" y="1245870"/>
            <a:ext cx="2239010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造字工房悦黑体验版纤细体" pitchFamily="50" charset="-122"/>
                <a:ea typeface="造字工房悦黑体验版纤细体" pitchFamily="50" charset="-122"/>
              </a:rPr>
              <a:t>Ionic完美的融合</a:t>
            </a:r>
            <a:endParaRPr lang="zh-CN" altLang="en-US" sz="2000" dirty="0">
              <a:solidFill>
                <a:schemeClr val="bg1"/>
              </a:solidFill>
              <a:latin typeface="造字工房悦黑体验版纤细体" pitchFamily="50" charset="-122"/>
              <a:ea typeface="造字工房悦黑体验版纤细体" pitchFamily="5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造字工房悦黑体验版纤细体" pitchFamily="50" charset="-122"/>
                <a:ea typeface="造字工房悦黑体验版纤细体" pitchFamily="50" charset="-122"/>
              </a:rPr>
              <a:t>AngularJS</a:t>
            </a:r>
            <a:endParaRPr lang="zh-CN" altLang="en-US" sz="2000" dirty="0">
              <a:solidFill>
                <a:schemeClr val="bg1"/>
              </a:solidFill>
              <a:latin typeface="造字工房悦黑体验版纤细体" pitchFamily="50" charset="-122"/>
              <a:ea typeface="造字工房悦黑体验版纤细体" pitchFamily="50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255510" y="1267460"/>
            <a:ext cx="2125345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造字工房悦黑体验版纤细体" pitchFamily="50" charset="-122"/>
                <a:ea typeface="造字工房悦黑体验版纤细体" pitchFamily="50" charset="-122"/>
              </a:rPr>
              <a:t>漂亮的设计让你立马爱上它</a:t>
            </a:r>
            <a:endParaRPr lang="zh-CN" altLang="en-US" sz="2000" dirty="0">
              <a:solidFill>
                <a:schemeClr val="bg1"/>
              </a:solidFill>
              <a:latin typeface="造字工房悦黑体验版纤细体" pitchFamily="50" charset="-122"/>
              <a:ea typeface="造字工房悦黑体验版纤细体" pitchFamily="50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41325" y="3571875"/>
            <a:ext cx="2035175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造字工房悦黑体验版纤细体" pitchFamily="50" charset="-122"/>
                <a:ea typeface="造字工房悦黑体验版纤细体" pitchFamily="50" charset="-122"/>
              </a:rPr>
              <a:t>Ionic为性能而生-追求性能</a:t>
            </a:r>
            <a:endParaRPr lang="zh-CN" altLang="en-US" sz="2000" dirty="0">
              <a:solidFill>
                <a:schemeClr val="bg1"/>
              </a:solidFill>
              <a:latin typeface="造字工房悦黑体验版纤细体" pitchFamily="50" charset="-122"/>
              <a:ea typeface="造字工房悦黑体验版纤细体" pitchFamily="50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013960" y="3571875"/>
            <a:ext cx="1991995" cy="1463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造字工房悦黑体验版纤细体" pitchFamily="50" charset="-122"/>
                <a:ea typeface="造字工房悦黑体验版纤细体" pitchFamily="50" charset="-122"/>
              </a:rPr>
              <a:t>Ionic让你看不出混合应用和原生的区别</a:t>
            </a:r>
            <a:endParaRPr lang="zh-CN" altLang="en-US" sz="2000" dirty="0">
              <a:solidFill>
                <a:schemeClr val="bg1"/>
              </a:solidFill>
              <a:latin typeface="造字工房悦黑体验版纤细体" pitchFamily="50" charset="-122"/>
              <a:ea typeface="造字工房悦黑体验版纤细体" pitchFamily="50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9481185" y="3571875"/>
            <a:ext cx="2050415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造字工房悦黑体验版纤细体" pitchFamily="50" charset="-122"/>
                <a:ea typeface="造字工房悦黑体验版纤细体" pitchFamily="50" charset="-122"/>
              </a:rPr>
              <a:t>一个强大的命令行</a:t>
            </a:r>
            <a:endParaRPr lang="zh-CN" altLang="en-US" sz="2000" dirty="0">
              <a:solidFill>
                <a:schemeClr val="bg1"/>
              </a:solidFill>
              <a:latin typeface="造字工房悦黑体验版纤细体" pitchFamily="50" charset="-122"/>
              <a:ea typeface="造字工房悦黑体验版纤细体" pitchFamily="50" charset="-122"/>
            </a:endParaRPr>
          </a:p>
        </p:txBody>
      </p:sp>
      <p:pic>
        <p:nvPicPr>
          <p:cNvPr id="3" name="图片 2" descr="QQ截图20161020140548"/>
          <p:cNvPicPr>
            <a:picLocks noChangeAspect="1"/>
          </p:cNvPicPr>
          <p:nvPr/>
        </p:nvPicPr>
        <p:blipFill>
          <a:blip r:embed="rId1"/>
          <a:srcRect l="20206" t="16667" r="20206" b="16667"/>
          <a:stretch>
            <a:fillRect/>
          </a:stretch>
        </p:blipFill>
        <p:spPr>
          <a:xfrm>
            <a:off x="854075" y="1509395"/>
            <a:ext cx="878840" cy="878840"/>
          </a:xfrm>
          <a:prstGeom prst="ellipse">
            <a:avLst/>
          </a:prstGeom>
        </p:spPr>
      </p:pic>
      <p:pic>
        <p:nvPicPr>
          <p:cNvPr id="4" name="图片 3" descr="QQ截图20161020140830"/>
          <p:cNvPicPr>
            <a:picLocks noChangeAspect="1"/>
          </p:cNvPicPr>
          <p:nvPr/>
        </p:nvPicPr>
        <p:blipFill>
          <a:blip r:embed="rId2"/>
          <a:srcRect l="13820" t="6383" r="10868" b="10918"/>
          <a:stretch>
            <a:fillRect/>
          </a:stretch>
        </p:blipFill>
        <p:spPr>
          <a:xfrm>
            <a:off x="3202305" y="3315335"/>
            <a:ext cx="926465" cy="962025"/>
          </a:xfrm>
          <a:prstGeom prst="ellipse">
            <a:avLst/>
          </a:prstGeom>
        </p:spPr>
      </p:pic>
      <p:pic>
        <p:nvPicPr>
          <p:cNvPr id="5" name="图片 4" descr="QQ截图20161020141056"/>
          <p:cNvPicPr>
            <a:picLocks noChangeAspect="1"/>
          </p:cNvPicPr>
          <p:nvPr/>
        </p:nvPicPr>
        <p:blipFill>
          <a:blip r:embed="rId3"/>
          <a:srcRect l="17399" t="16667" r="17399" b="16667"/>
          <a:stretch>
            <a:fillRect/>
          </a:stretch>
        </p:blipFill>
        <p:spPr>
          <a:xfrm>
            <a:off x="5464810" y="1483995"/>
            <a:ext cx="927100" cy="927100"/>
          </a:xfrm>
          <a:prstGeom prst="ellipse">
            <a:avLst/>
          </a:prstGeom>
        </p:spPr>
      </p:pic>
      <p:pic>
        <p:nvPicPr>
          <p:cNvPr id="6" name="图片 5" descr="QQ截图20161020141231"/>
          <p:cNvPicPr>
            <a:picLocks noChangeAspect="1"/>
          </p:cNvPicPr>
          <p:nvPr/>
        </p:nvPicPr>
        <p:blipFill>
          <a:blip r:embed="rId4"/>
          <a:srcRect l="27778" t="13181" r="27778" b="13181"/>
          <a:stretch>
            <a:fillRect/>
          </a:stretch>
        </p:blipFill>
        <p:spPr>
          <a:xfrm>
            <a:off x="7804150" y="3338830"/>
            <a:ext cx="938530" cy="938530"/>
          </a:xfrm>
          <a:prstGeom prst="ellipse">
            <a:avLst/>
          </a:prstGeom>
        </p:spPr>
      </p:pic>
      <p:pic>
        <p:nvPicPr>
          <p:cNvPr id="7" name="图片 6" descr="QQ截图20161020141416"/>
          <p:cNvPicPr>
            <a:picLocks noChangeAspect="1"/>
          </p:cNvPicPr>
          <p:nvPr/>
        </p:nvPicPr>
        <p:blipFill>
          <a:blip r:embed="rId5"/>
          <a:srcRect l="27778" t="18406" r="27778" b="18406"/>
          <a:stretch>
            <a:fillRect/>
          </a:stretch>
        </p:blipFill>
        <p:spPr>
          <a:xfrm>
            <a:off x="9895205" y="1471295"/>
            <a:ext cx="928370" cy="928370"/>
          </a:xfrm>
          <a:prstGeom prst="ellipse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4" presetClass="entr" presetSubtype="0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9" grpId="1"/>
      <p:bldP spid="40" grpId="0"/>
      <p:bldP spid="50" grpId="0"/>
      <p:bldP spid="41" grpId="0"/>
      <p:bldP spid="5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1924050" y="1390650"/>
            <a:ext cx="7962900" cy="7962900"/>
          </a:xfrm>
          <a:prstGeom prst="diamond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6217920" y="1197033"/>
            <a:ext cx="4189615" cy="4175067"/>
          </a:xfrm>
          <a:prstGeom prst="line">
            <a:avLst/>
          </a:prstGeom>
          <a:ln w="22225" cmpd="thickThin">
            <a:solidFill>
              <a:schemeClr val="bg1">
                <a:alpha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8478982" y="5372100"/>
            <a:ext cx="1928553" cy="1810096"/>
          </a:xfrm>
          <a:prstGeom prst="line">
            <a:avLst/>
          </a:prstGeom>
          <a:ln w="22225" cmpd="thickThin">
            <a:solidFill>
              <a:schemeClr val="bg1">
                <a:alpha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 rot="18975910">
            <a:off x="967726" y="3500935"/>
            <a:ext cx="3561080" cy="51816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latin typeface="造字工房悦黑体验版纤细体" pitchFamily="50" charset="-122"/>
                <a:ea typeface="造字工房悦黑体验版纤细体" pitchFamily="50" charset="-122"/>
              </a:defRPr>
            </a:lvl1pPr>
          </a:lstStyle>
          <a:p>
            <a:r>
              <a:rPr lang="en-US" altLang="zh-CN" dirty="0"/>
              <a:t>ionicAPP </a:t>
            </a:r>
            <a:r>
              <a:rPr lang="zh-CN" altLang="en-US" dirty="0"/>
              <a:t>开发更高效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1160" b="100000" l="1536" r="95202">
                        <a14:foregroundMark x1="48369" y1="38051" x2="48369" y2="38051"/>
                        <a14:foregroundMark x1="38772" y1="32019" x2="38772" y2="32019"/>
                        <a14:foregroundMark x1="52207" y1="32483" x2="52207" y2="32483"/>
                        <a14:foregroundMark x1="33781" y1="30162" x2="33781" y2="30162"/>
                        <a14:foregroundMark x1="44146" y1="23898" x2="44146" y2="23898"/>
                        <a14:foregroundMark x1="36660" y1="44548" x2="36660" y2="44548"/>
                        <a14:foregroundMark x1="58157" y1="59165" x2="58157" y2="59165"/>
                        <a14:foregroundMark x1="56238" y1="53132" x2="55086" y2="53132"/>
                        <a14:foregroundMark x1="54894" y1="53132" x2="54894" y2="53132"/>
                        <a14:foregroundMark x1="62764" y1="48260" x2="62764" y2="48260"/>
                        <a14:foregroundMark x1="68906" y1="51972" x2="68906" y2="51972"/>
                        <a14:foregroundMark x1="68522" y1="57077" x2="68522" y2="57077"/>
                        <a14:foregroundMark x1="69866" y1="64037" x2="69866" y2="64037"/>
                        <a14:foregroundMark x1="68138" y1="67285" x2="68138" y2="67285"/>
                        <a14:foregroundMark x1="63148" y1="68445" x2="62188" y2="68445"/>
                        <a14:foregroundMark x1="59501" y1="66821" x2="59501" y2="66821"/>
                        <a14:foregroundMark x1="51823" y1="64501" x2="51823" y2="64501"/>
                        <a14:foregroundMark x1="51056" y1="56845" x2="51056" y2="56845"/>
                        <a14:foregroundMark x1="56430" y1="50812" x2="56430" y2="50812"/>
                        <a14:foregroundMark x1="58157" y1="49884" x2="58157" y2="49884"/>
                        <a14:foregroundMark x1="62188" y1="49188" x2="62188" y2="49188"/>
                        <a14:foregroundMark x1="63916" y1="49884" x2="63916" y2="49884"/>
                        <a14:foregroundMark x1="67562" y1="52668" x2="67562" y2="52668"/>
                        <a14:foregroundMark x1="67946" y1="56845" x2="67946" y2="56845"/>
                        <a14:foregroundMark x1="67179" y1="60789" x2="67179" y2="60789"/>
                        <a14:foregroundMark x1="65259" y1="60325" x2="65259" y2="60325"/>
                        <a14:foregroundMark x1="63532" y1="58469" x2="63532" y2="58469"/>
                        <a14:foregroundMark x1="46449" y1="36195" x2="46449" y2="36195"/>
                        <a14:foregroundMark x1="46449" y1="36195" x2="46449" y2="36195"/>
                        <a14:foregroundMark x1="36660" y1="35731" x2="36660" y2="35731"/>
                        <a14:foregroundMark x1="34741" y1="35731" x2="34741" y2="35731"/>
                        <a14:foregroundMark x1="33397" y1="35731" x2="33397" y2="35731"/>
                        <a14:foregroundMark x1="29750" y1="32947" x2="29750" y2="32947"/>
                        <a14:foregroundMark x1="30326" y1="24826" x2="30326" y2="24826"/>
                        <a14:foregroundMark x1="33013" y1="22738" x2="33013" y2="22738"/>
                        <a14:foregroundMark x1="39347" y1="20418" x2="39347" y2="20418"/>
                        <a14:foregroundMark x1="42994" y1="17401" x2="42994" y2="17401"/>
                        <a14:foregroundMark x1="45681" y1="15777" x2="45681" y2="15777"/>
                        <a14:foregroundMark x1="49712" y1="15081" x2="49712" y2="15081"/>
                        <a14:foregroundMark x1="52207" y1="15545" x2="52207" y2="15545"/>
                        <a14:foregroundMark x1="54894" y1="19026" x2="54894" y2="20418"/>
                        <a14:foregroundMark x1="58733" y1="25290" x2="58733" y2="25290"/>
                        <a14:foregroundMark x1="60845" y1="27146" x2="60845" y2="27146"/>
                        <a14:foregroundMark x1="61420" y1="29234" x2="61420" y2="29234"/>
                        <a14:foregroundMark x1="61420" y1="31787" x2="61228" y2="33179"/>
                        <a14:foregroundMark x1="52207" y1="36195" x2="52207" y2="36195"/>
                        <a14:foregroundMark x1="52207" y1="36195" x2="52207" y2="36195"/>
                        <a14:foregroundMark x1="50864" y1="36195" x2="50864" y2="36195"/>
                        <a14:foregroundMark x1="47409" y1="37355" x2="47025" y2="38979"/>
                        <a14:foregroundMark x1="43378" y1="45012" x2="43378" y2="45012"/>
                        <a14:foregroundMark x1="42802" y1="47796" x2="42802" y2="47796"/>
                        <a14:foregroundMark x1="36660" y1="50812" x2="36660" y2="50812"/>
                        <a14:foregroundMark x1="34357" y1="51972" x2="34357" y2="51972"/>
                        <a14:foregroundMark x1="33973" y1="53132" x2="33973" y2="53132"/>
                        <a14:foregroundMark x1="33973" y1="53596" x2="33973" y2="53596"/>
                        <a14:foregroundMark x1="33973" y1="54756" x2="33973" y2="54756"/>
                        <a14:foregroundMark x1="29750" y1="54060" x2="29750" y2="54060"/>
                        <a14:foregroundMark x1="29942" y1="49188" x2="29942" y2="49188"/>
                        <a14:foregroundMark x1="29750" y1="42691" x2="29750" y2="42691"/>
                        <a14:foregroundMark x1="29750" y1="42691" x2="29750" y2="42691"/>
                        <a14:foregroundMark x1="29367" y1="41067" x2="29367" y2="41067"/>
                        <a14:foregroundMark x1="27255" y1="40139" x2="27255" y2="40139"/>
                        <a14:foregroundMark x1="23608" y1="39443" x2="23608" y2="39443"/>
                        <a14:foregroundMark x1="23608" y1="37819" x2="23608" y2="37819"/>
                        <a14:foregroundMark x1="23992" y1="32483" x2="23992" y2="32483"/>
                        <a14:foregroundMark x1="26679" y1="28770" x2="26679" y2="28770"/>
                        <a14:foregroundMark x1="33013" y1="25522" x2="33013" y2="25522"/>
                        <a14:foregroundMark x1="33397" y1="25290" x2="33397" y2="25290"/>
                        <a14:foregroundMark x1="33973" y1="22274" x2="33973" y2="22274"/>
                        <a14:foregroundMark x1="37044" y1="19954" x2="37044" y2="19954"/>
                        <a14:foregroundMark x1="37428" y1="19490" x2="37428" y2="19490"/>
                        <a14:foregroundMark x1="40115" y1="19954" x2="40115" y2="19954"/>
                        <a14:foregroundMark x1="53743" y1="20650" x2="53743" y2="20650"/>
                        <a14:foregroundMark x1="54127" y1="22274" x2="54127" y2="23898"/>
                        <a14:foregroundMark x1="53743" y1="28770" x2="53743" y2="30394"/>
                        <a14:foregroundMark x1="53167" y1="38515" x2="53167" y2="38515"/>
                        <a14:foregroundMark x1="62188" y1="49884" x2="62188" y2="49884"/>
                        <a14:foregroundMark x1="62572" y1="52668" x2="62572" y2="52668"/>
                        <a14:foregroundMark x1="77159" y1="45012" x2="77159" y2="45012"/>
                        <a14:foregroundMark x1="70633" y1="48260" x2="70633" y2="48260"/>
                        <a14:foregroundMark x1="67562" y1="36891" x2="67562" y2="36891"/>
                        <a14:foregroundMark x1="61804" y1="49420" x2="61804" y2="49420"/>
                        <a14:foregroundMark x1="61420" y1="43387" x2="61420" y2="43387"/>
                        <a14:foregroundMark x1="57390" y1="42923" x2="57390" y2="42923"/>
                        <a14:foregroundMark x1="57390" y1="42923" x2="55086" y2="42923"/>
                        <a14:foregroundMark x1="46449" y1="46636" x2="46449" y2="46636"/>
                        <a14:foregroundMark x1="49136" y1="51044" x2="49136" y2="51044"/>
                        <a14:foregroundMark x1="49136" y1="51044" x2="49136" y2="51044"/>
                        <a14:foregroundMark x1="45681" y1="60789" x2="45681" y2="60789"/>
                        <a14:foregroundMark x1="45489" y1="63341" x2="45489" y2="63341"/>
                        <a14:foregroundMark x1="48369" y1="64965" x2="48369" y2="64965"/>
                        <a14:foregroundMark x1="49136" y1="64965" x2="49136" y2="64965"/>
                        <a14:foregroundMark x1="49712" y1="64965" x2="49712" y2="64965"/>
                        <a14:foregroundMark x1="49712" y1="64965" x2="49712" y2="64965"/>
                        <a14:foregroundMark x1="49712" y1="64965" x2="49712" y2="64965"/>
                        <a14:foregroundMark x1="52783" y1="68213" x2="52783" y2="68213"/>
                        <a14:foregroundMark x1="53551" y1="68910" x2="53551" y2="68910"/>
                        <a14:foregroundMark x1="56238" y1="69374" x2="56238" y2="69374"/>
                        <a14:foregroundMark x1="56238" y1="69374" x2="56238" y2="69374"/>
                        <a14:foregroundMark x1="56238" y1="69374" x2="56238" y2="69374"/>
                        <a14:foregroundMark x1="59501" y1="73318" x2="59501" y2="73318"/>
                        <a14:foregroundMark x1="64875" y1="73782" x2="64875" y2="73782"/>
                        <a14:foregroundMark x1="65259" y1="73782" x2="66795" y2="73782"/>
                        <a14:foregroundMark x1="68138" y1="73782" x2="68138" y2="73782"/>
                        <a14:foregroundMark x1="73321" y1="70998" x2="73321" y2="70998"/>
                        <a14:foregroundMark x1="73512" y1="70070" x2="73512" y2="70070"/>
                        <a14:foregroundMark x1="75240" y1="68213" x2="75240" y2="68213"/>
                        <a14:foregroundMark x1="75624" y1="64965" x2="75624" y2="64965"/>
                        <a14:foregroundMark x1="72169" y1="64965" x2="72169" y2="64965"/>
                        <a14:foregroundMark x1="71209" y1="68910" x2="71209" y2="68910"/>
                        <a14:foregroundMark x1="66603" y1="68213" x2="66603" y2="68213"/>
                        <a14:foregroundMark x1="66603" y1="68213" x2="66603" y2="68213"/>
                        <a14:foregroundMark x1="63532" y1="65197" x2="63532" y2="65197"/>
                        <a14:foregroundMark x1="62188" y1="61949" x2="62188" y2="61949"/>
                        <a14:foregroundMark x1="61804" y1="61949" x2="61804" y2="61949"/>
                        <a14:foregroundMark x1="57774" y1="60325" x2="57774" y2="60325"/>
                        <a14:foregroundMark x1="58541" y1="55684" x2="58541" y2="55684"/>
                        <a14:foregroundMark x1="59117" y1="54060" x2="59117" y2="54060"/>
                        <a14:foregroundMark x1="61228" y1="51972" x2="61228" y2="51972"/>
                        <a14:foregroundMark x1="66795" y1="47796" x2="66795" y2="47796"/>
                        <a14:foregroundMark x1="68522" y1="46172" x2="68522" y2="46172"/>
                        <a14:foregroundMark x1="69482" y1="46172" x2="69482" y2="46172"/>
                        <a14:foregroundMark x1="70825" y1="44316" x2="70825" y2="44316"/>
                        <a14:foregroundMark x1="58541" y1="37355" x2="58541" y2="37355"/>
                        <a14:foregroundMark x1="58541" y1="37355" x2="58541" y2="32947"/>
                        <a14:foregroundMark x1="57774" y1="32483" x2="57774" y2="32483"/>
                        <a14:foregroundMark x1="57390" y1="31323" x2="57390" y2="31323"/>
                        <a14:foregroundMark x1="50096" y1="25986" x2="50096" y2="25986"/>
                        <a14:foregroundMark x1="50096" y1="25986" x2="50096" y2="25986"/>
                        <a14:foregroundMark x1="48752" y1="22274" x2="48752" y2="22274"/>
                        <a14:foregroundMark x1="48752" y1="22274" x2="48752" y2="22274"/>
                        <a14:foregroundMark x1="47409" y1="20650" x2="47409" y2="20650"/>
                        <a14:foregroundMark x1="47025" y1="20650" x2="47025" y2="20650"/>
                        <a14:foregroundMark x1="47025" y1="20650" x2="45681" y2="23898"/>
                        <a14:foregroundMark x1="42418" y1="28770" x2="42418" y2="28770"/>
                        <a14:foregroundMark x1="42418" y1="29698" x2="42418" y2="29698"/>
                        <a14:foregroundMark x1="44722" y1="37355" x2="44722" y2="37355"/>
                        <a14:foregroundMark x1="44722" y1="39675" x2="44722" y2="39675"/>
                        <a14:foregroundMark x1="44722" y1="42691" x2="44722" y2="43852"/>
                        <a14:foregroundMark x1="44722" y1="43852" x2="42802" y2="41763"/>
                        <a14:foregroundMark x1="38388" y1="36195" x2="38388" y2="36195"/>
                        <a14:foregroundMark x1="38772" y1="36195" x2="40115" y2="35267"/>
                        <a14:foregroundMark x1="41651" y1="33179" x2="41651" y2="33179"/>
                        <a14:foregroundMark x1="43378" y1="32947" x2="43378" y2="32947"/>
                        <a14:foregroundMark x1="35125" y1="38515" x2="35125" y2="38515"/>
                        <a14:foregroundMark x1="35125" y1="38515" x2="35125" y2="38515"/>
                        <a14:foregroundMark x1="35125" y1="39675" x2="35125" y2="39675"/>
                        <a14:foregroundMark x1="37620" y1="41763" x2="38004" y2="42923"/>
                        <a14:foregroundMark x1="37620" y1="46172" x2="37620" y2="46172"/>
                        <a14:foregroundMark x1="37620" y1="46172" x2="37620" y2="475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12373" y="1457150"/>
            <a:ext cx="695510" cy="57536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30" b="100000" l="1754" r="91228">
                        <a14:foregroundMark x1="51378" y1="77469" x2="51378" y2="77469"/>
                        <a14:foregroundMark x1="42356" y1="77469" x2="42356" y2="77469"/>
                        <a14:foregroundMark x1="35338" y1="28704" x2="35338" y2="28704"/>
                        <a14:foregroundMark x1="36090" y1="28704" x2="36090" y2="28704"/>
                        <a14:foregroundMark x1="38847" y1="29321" x2="38847" y2="29321"/>
                        <a14:foregroundMark x1="39599" y1="29938" x2="39599" y2="29938"/>
                        <a14:foregroundMark x1="39599" y1="29938" x2="39599" y2="29938"/>
                        <a14:foregroundMark x1="39599" y1="31481" x2="39599" y2="31481"/>
                        <a14:foregroundMark x1="51128" y1="29938" x2="51128" y2="29938"/>
                        <a14:foregroundMark x1="51128" y1="29938" x2="51128" y2="29938"/>
                        <a14:foregroundMark x1="48872" y1="35802" x2="48872" y2="35802"/>
                        <a14:foregroundMark x1="48872" y1="35802" x2="48872" y2="35802"/>
                        <a14:foregroundMark x1="50125" y1="34877" x2="50125" y2="34877"/>
                        <a14:foregroundMark x1="50627" y1="34877" x2="50627" y2="34877"/>
                        <a14:foregroundMark x1="51128" y1="34877" x2="51128" y2="34877"/>
                        <a14:foregroundMark x1="51128" y1="34877" x2="51128" y2="34877"/>
                        <a14:foregroundMark x1="51378" y1="34877" x2="51378" y2="34877"/>
                        <a14:foregroundMark x1="51378" y1="34877" x2="51378" y2="34877"/>
                        <a14:foregroundMark x1="50877" y1="38889" x2="50877" y2="38889"/>
                        <a14:foregroundMark x1="50376" y1="37654" x2="50376" y2="37654"/>
                        <a14:foregroundMark x1="50125" y1="37654" x2="50125" y2="37654"/>
                        <a14:foregroundMark x1="50125" y1="37654" x2="50125" y2="37654"/>
                        <a14:foregroundMark x1="52882" y1="37346" x2="52882" y2="37346"/>
                        <a14:foregroundMark x1="39850" y1="37346" x2="39850" y2="37346"/>
                        <a14:foregroundMark x1="39599" y1="38889" x2="39599" y2="38889"/>
                        <a14:foregroundMark x1="46617" y1="66975" x2="46617" y2="66975"/>
                        <a14:foregroundMark x1="46617" y1="66975" x2="46617" y2="66975"/>
                        <a14:foregroundMark x1="52882" y1="66667" x2="52882" y2="66667"/>
                        <a14:foregroundMark x1="58145" y1="66667" x2="58145" y2="66667"/>
                        <a14:foregroundMark x1="60652" y1="66667" x2="60652" y2="66358"/>
                        <a14:foregroundMark x1="62155" y1="62346" x2="62155" y2="62346"/>
                        <a14:foregroundMark x1="62657" y1="61111" x2="62657" y2="61111"/>
                        <a14:foregroundMark x1="64411" y1="59259" x2="64411" y2="59259"/>
                        <a14:foregroundMark x1="63409" y1="62037" x2="63409" y2="62037"/>
                        <a14:foregroundMark x1="63659" y1="62963" x2="63659" y2="62963"/>
                        <a14:foregroundMark x1="63910" y1="64198" x2="63910" y2="64198"/>
                        <a14:foregroundMark x1="64411" y1="65432" x2="64411" y2="65432"/>
                        <a14:foregroundMark x1="63910" y1="66975" x2="63910" y2="66975"/>
                        <a14:foregroundMark x1="63910" y1="67284" x2="63910" y2="67284"/>
                        <a14:foregroundMark x1="63910" y1="67284" x2="63910" y2="67284"/>
                        <a14:foregroundMark x1="63659" y1="67593" x2="63659" y2="67593"/>
                        <a14:foregroundMark x1="63409" y1="67901" x2="63409" y2="67901"/>
                        <a14:foregroundMark x1="63158" y1="67901" x2="63158" y2="67901"/>
                        <a14:foregroundMark x1="59148" y1="68827" x2="59148" y2="68827"/>
                        <a14:foregroundMark x1="59148" y1="68827" x2="59148" y2="68827"/>
                        <a14:foregroundMark x1="58145" y1="69136" x2="58145" y2="69136"/>
                        <a14:foregroundMark x1="57895" y1="69136" x2="57895" y2="69136"/>
                        <a14:foregroundMark x1="56140" y1="68827" x2="56140" y2="68827"/>
                        <a14:foregroundMark x1="56140" y1="68827" x2="56140" y2="68827"/>
                        <a14:foregroundMark x1="57644" y1="64198" x2="57644" y2="64198"/>
                        <a14:foregroundMark x1="58647" y1="64198" x2="59148" y2="63889"/>
                        <a14:foregroundMark x1="59900" y1="62963" x2="59900" y2="62963"/>
                        <a14:foregroundMark x1="59398" y1="62963" x2="59398" y2="62963"/>
                        <a14:foregroundMark x1="55388" y1="64198" x2="55388" y2="64198"/>
                        <a14:foregroundMark x1="55388" y1="64198" x2="55388" y2="64198"/>
                        <a14:foregroundMark x1="54887" y1="64198" x2="54887" y2="64198"/>
                        <a14:foregroundMark x1="52381" y1="64815" x2="52381" y2="64815"/>
                        <a14:foregroundMark x1="52381" y1="64815" x2="52381" y2="64815"/>
                        <a14:foregroundMark x1="51880" y1="65123" x2="51880" y2="65123"/>
                        <a14:foregroundMark x1="51128" y1="65741" x2="51128" y2="65741"/>
                        <a14:foregroundMark x1="50627" y1="66358" x2="50627" y2="66358"/>
                        <a14:foregroundMark x1="50125" y1="66975" x2="50125" y2="66975"/>
                        <a14:foregroundMark x1="50125" y1="66975" x2="50125" y2="66975"/>
                        <a14:foregroundMark x1="60401" y1="72840" x2="60401" y2="72840"/>
                        <a14:foregroundMark x1="58647" y1="76543" x2="58647" y2="76543"/>
                        <a14:foregroundMark x1="52381" y1="75309" x2="52381" y2="75309"/>
                        <a14:foregroundMark x1="54637" y1="72531" x2="54637" y2="72531"/>
                        <a14:foregroundMark x1="62907" y1="73765" x2="62907" y2="73765"/>
                        <a14:foregroundMark x1="63409" y1="72840" x2="63409" y2="72840"/>
                        <a14:foregroundMark x1="59649" y1="77160" x2="59649" y2="77160"/>
                        <a14:foregroundMark x1="59649" y1="80556" x2="59649" y2="80556"/>
                        <a14:foregroundMark x1="53885" y1="79630" x2="53885" y2="79630"/>
                        <a14:foregroundMark x1="51128" y1="78704" x2="51128" y2="78704"/>
                        <a14:foregroundMark x1="50627" y1="78086" x2="50627" y2="78086"/>
                        <a14:foregroundMark x1="46366" y1="73457" x2="46366" y2="73457"/>
                        <a14:foregroundMark x1="46366" y1="73457" x2="46366" y2="73457"/>
                        <a14:foregroundMark x1="42857" y1="69444" x2="42857" y2="69444"/>
                        <a14:foregroundMark x1="42356" y1="68827" x2="42356" y2="68827"/>
                        <a14:foregroundMark x1="47870" y1="69136" x2="47870" y2="69136"/>
                        <a14:foregroundMark x1="49373" y1="70370" x2="49373" y2="70370"/>
                        <a14:foregroundMark x1="49373" y1="70370" x2="49373" y2="70370"/>
                        <a14:foregroundMark x1="46617" y1="74383" x2="46617" y2="74383"/>
                        <a14:foregroundMark x1="43609" y1="75000" x2="43609" y2="75000"/>
                        <a14:foregroundMark x1="43358" y1="75000" x2="43358" y2="75000"/>
                        <a14:foregroundMark x1="42356" y1="73148" x2="42356" y2="73148"/>
                        <a14:foregroundMark x1="40602" y1="70679" x2="40602" y2="70679"/>
                        <a14:foregroundMark x1="39599" y1="69753" x2="39599" y2="69753"/>
                        <a14:foregroundMark x1="39599" y1="69444" x2="39599" y2="69444"/>
                        <a14:foregroundMark x1="39348" y1="69136" x2="39348" y2="69136"/>
                        <a14:foregroundMark x1="37845" y1="75309" x2="37845" y2="75309"/>
                        <a14:foregroundMark x1="35088" y1="76852" x2="35088" y2="76852"/>
                        <a14:foregroundMark x1="35088" y1="76852" x2="35088" y2="76852"/>
                        <a14:foregroundMark x1="34837" y1="76852" x2="34837" y2="76852"/>
                        <a14:foregroundMark x1="31579" y1="75926" x2="31579" y2="75926"/>
                        <a14:foregroundMark x1="31579" y1="75926" x2="31579" y2="75926"/>
                        <a14:foregroundMark x1="30576" y1="75926" x2="30576" y2="75926"/>
                        <a14:foregroundMark x1="28571" y1="77469" x2="28571" y2="77469"/>
                        <a14:foregroundMark x1="28571" y1="77469" x2="28571" y2="77469"/>
                        <a14:foregroundMark x1="50125" y1="84568" x2="50125" y2="84568"/>
                        <a14:foregroundMark x1="50376" y1="84568" x2="50376" y2="84568"/>
                        <a14:foregroundMark x1="46115" y1="84568" x2="46115" y2="84568"/>
                        <a14:foregroundMark x1="24812" y1="66049" x2="24812" y2="66049"/>
                        <a14:foregroundMark x1="24812" y1="63272" x2="24812" y2="632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10476" y="2020796"/>
            <a:ext cx="913666" cy="74192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37" b="97252" l="9871" r="89968">
                        <a14:backgroundMark x1="38511" y1="94292" x2="38511" y2="942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06292" y="2817502"/>
            <a:ext cx="794568" cy="60814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29" b="89937" l="9877" r="8950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97469" y="3527425"/>
            <a:ext cx="724832" cy="71141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43" b="100000" l="9894" r="89929">
                        <a14:foregroundMark x1="38693" y1="45414" x2="38693" y2="45414"/>
                        <a14:foregroundMark x1="36926" y1="48098" x2="36926" y2="48098"/>
                        <a14:foregroundMark x1="33392" y1="59060" x2="33392" y2="59060"/>
                        <a14:foregroundMark x1="31625" y1="36018" x2="31625" y2="36018"/>
                        <a14:foregroundMark x1="31625" y1="30201" x2="31625" y2="30201"/>
                        <a14:foregroundMark x1="24558" y1="43624" x2="24558" y2="43624"/>
                        <a14:foregroundMark x1="27032" y1="55034" x2="27032" y2="55034"/>
                        <a14:foregroundMark x1="26678" y1="41387" x2="26678" y2="41387"/>
                        <a14:foregroundMark x1="41343" y1="29754" x2="40989" y2="29754"/>
                        <a14:foregroundMark x1="27208" y1="31320" x2="27208" y2="31320"/>
                        <a14:foregroundMark x1="47880" y1="28412" x2="47880" y2="28412"/>
                        <a14:foregroundMark x1="61661" y1="29754" x2="61661" y2="29754"/>
                        <a14:foregroundMark x1="69081" y1="31096" x2="69081" y2="31096"/>
                        <a14:foregroundMark x1="71378" y1="33557" x2="71378" y2="33557"/>
                        <a14:foregroundMark x1="71378" y1="36913" x2="71378" y2="36913"/>
                        <a14:foregroundMark x1="25442" y1="36465" x2="25442" y2="36465"/>
                        <a14:foregroundMark x1="24912" y1="34452" x2="24912" y2="34452"/>
                        <a14:foregroundMark x1="27739" y1="34004" x2="27739" y2="34004"/>
                        <a14:foregroundMark x1="32155" y1="31544" x2="32155" y2="31544"/>
                        <a14:foregroundMark x1="33569" y1="31096" x2="33569" y2="31096"/>
                        <a14:foregroundMark x1="38163" y1="30425" x2="38163" y2="30425"/>
                        <a14:foregroundMark x1="42756" y1="29530" x2="42756" y2="29530"/>
                        <a14:foregroundMark x1="44700" y1="29306" x2="44700" y2="29306"/>
                        <a14:foregroundMark x1="47880" y1="29083" x2="48233" y2="29306"/>
                        <a14:foregroundMark x1="51413" y1="28859" x2="51943" y2="28859"/>
                        <a14:foregroundMark x1="54947" y1="28859" x2="54947" y2="28859"/>
                        <a14:foregroundMark x1="59717" y1="29306" x2="59717" y2="29306"/>
                        <a14:foregroundMark x1="62014" y1="29754" x2="62014" y2="29754"/>
                        <a14:foregroundMark x1="66078" y1="30649" x2="66078" y2="30649"/>
                        <a14:foregroundMark x1="72792" y1="43177" x2="72792" y2="43177"/>
                        <a14:foregroundMark x1="72085" y1="46309" x2="72085" y2="46309"/>
                        <a14:foregroundMark x1="72085" y1="48098" x2="72085" y2="48770"/>
                        <a14:foregroundMark x1="72085" y1="52125" x2="72085" y2="52125"/>
                        <a14:foregroundMark x1="72261" y1="54810" x2="72261" y2="54810"/>
                        <a14:foregroundMark x1="72085" y1="57718" x2="72085" y2="58389"/>
                        <a14:foregroundMark x1="71731" y1="59284" x2="71731" y2="59284"/>
                        <a14:foregroundMark x1="71555" y1="60626" x2="71555" y2="60626"/>
                        <a14:foregroundMark x1="61131" y1="45861" x2="61131" y2="45861"/>
                        <a14:foregroundMark x1="58304" y1="52796" x2="58304" y2="52796"/>
                        <a14:foregroundMark x1="58657" y1="54586" x2="58657" y2="54586"/>
                        <a14:foregroundMark x1="60071" y1="61298" x2="60071" y2="61298"/>
                        <a14:foregroundMark x1="60071" y1="61298" x2="60071" y2="61298"/>
                        <a14:foregroundMark x1="61484" y1="50336" x2="61484" y2="50336"/>
                        <a14:foregroundMark x1="61484" y1="50336" x2="61484" y2="50336"/>
                        <a14:foregroundMark x1="55830" y1="46309" x2="55830" y2="46309"/>
                        <a14:foregroundMark x1="55830" y1="43624" x2="55830" y2="43624"/>
                        <a14:foregroundMark x1="55830" y1="43177" x2="55830" y2="43177"/>
                        <a14:foregroundMark x1="64664" y1="42729" x2="64664" y2="42729"/>
                        <a14:foregroundMark x1="64664" y1="42729" x2="64664" y2="42729"/>
                        <a14:foregroundMark x1="64311" y1="43400" x2="64311" y2="43400"/>
                        <a14:foregroundMark x1="63604" y1="45414" x2="63604" y2="45414"/>
                        <a14:foregroundMark x1="63251" y1="47875" x2="63251" y2="47875"/>
                        <a14:foregroundMark x1="62191" y1="49441" x2="62014" y2="51007"/>
                        <a14:foregroundMark x1="61307" y1="55034" x2="61307" y2="55034"/>
                        <a14:foregroundMark x1="61131" y1="55481" x2="61131" y2="55481"/>
                        <a14:foregroundMark x1="61131" y1="55928" x2="60777" y2="56823"/>
                        <a14:foregroundMark x1="59187" y1="59060" x2="59187" y2="59060"/>
                        <a14:foregroundMark x1="47527" y1="45414" x2="47527" y2="45414"/>
                        <a14:foregroundMark x1="47527" y1="45414" x2="47350" y2="46756"/>
                        <a14:foregroundMark x1="47350" y1="50559" x2="47350" y2="50559"/>
                        <a14:foregroundMark x1="47703" y1="52349" x2="47703" y2="52349"/>
                        <a14:foregroundMark x1="48410" y1="54139" x2="48763" y2="55034"/>
                        <a14:foregroundMark x1="49117" y1="57942" x2="49117" y2="57942"/>
                        <a14:foregroundMark x1="49117" y1="58613" x2="49117" y2="58613"/>
                        <a14:foregroundMark x1="49117" y1="59732" x2="49117" y2="59732"/>
                        <a14:foregroundMark x1="49117" y1="60626" x2="49117" y2="60626"/>
                        <a14:foregroundMark x1="49117" y1="60626" x2="49117" y2="60626"/>
                        <a14:foregroundMark x1="39576" y1="45861" x2="39576" y2="45861"/>
                        <a14:foregroundMark x1="39576" y1="45861" x2="39576" y2="47651"/>
                        <a14:foregroundMark x1="39576" y1="53915" x2="39576" y2="53915"/>
                        <a14:foregroundMark x1="40106" y1="56376" x2="40283" y2="56823"/>
                        <a14:foregroundMark x1="41343" y1="59060" x2="41343" y2="59732"/>
                        <a14:foregroundMark x1="41343" y1="61298" x2="41343" y2="61298"/>
                        <a14:foregroundMark x1="41696" y1="63535" x2="41696" y2="63535"/>
                        <a14:foregroundMark x1="41696" y1="64430" x2="41696" y2="64430"/>
                        <a14:foregroundMark x1="33039" y1="45861" x2="33039" y2="45861"/>
                        <a14:foregroundMark x1="33039" y1="45861" x2="33216" y2="46756"/>
                        <a14:foregroundMark x1="33216" y1="48770" x2="33216" y2="48770"/>
                        <a14:foregroundMark x1="33392" y1="50783" x2="33392" y2="51454"/>
                        <a14:foregroundMark x1="33569" y1="53020" x2="33569" y2="53020"/>
                        <a14:foregroundMark x1="33392" y1="55257" x2="33216" y2="55705"/>
                        <a14:foregroundMark x1="33039" y1="56600" x2="33039" y2="56600"/>
                        <a14:foregroundMark x1="33039" y1="58166" x2="33039" y2="58166"/>
                        <a14:foregroundMark x1="33039" y1="59508" x2="33039" y2="59508"/>
                        <a14:foregroundMark x1="33039" y1="59955" x2="33039" y2="59955"/>
                        <a14:foregroundMark x1="26325" y1="51678" x2="26325" y2="51678"/>
                        <a14:foregroundMark x1="26148" y1="57271" x2="26148" y2="57271"/>
                        <a14:foregroundMark x1="26148" y1="57718" x2="26148" y2="58166"/>
                        <a14:foregroundMark x1="26502" y1="62192" x2="26502" y2="62192"/>
                        <a14:foregroundMark x1="26678" y1="63311" x2="26678" y2="63311"/>
                        <a14:foregroundMark x1="26678" y1="63311" x2="26678" y2="63311"/>
                        <a14:foregroundMark x1="27915" y1="73154" x2="27915" y2="73154"/>
                        <a14:foregroundMark x1="27915" y1="73154" x2="27915" y2="73154"/>
                        <a14:foregroundMark x1="32509" y1="73826" x2="32509" y2="73826"/>
                        <a14:foregroundMark x1="34452" y1="73826" x2="34452" y2="73826"/>
                        <a14:foregroundMark x1="37102" y1="74049" x2="37633" y2="74273"/>
                        <a14:foregroundMark x1="40283" y1="74720" x2="40283" y2="74720"/>
                        <a14:foregroundMark x1="41696" y1="75168" x2="42580" y2="75615"/>
                        <a14:foregroundMark x1="44523" y1="75615" x2="44523" y2="75615"/>
                        <a14:foregroundMark x1="46466" y1="75615" x2="47173" y2="75615"/>
                        <a14:foregroundMark x1="51060" y1="75615" x2="51413" y2="75615"/>
                        <a14:foregroundMark x1="54064" y1="76063" x2="54064" y2="76063"/>
                        <a14:foregroundMark x1="56537" y1="76063" x2="56890" y2="76063"/>
                        <a14:foregroundMark x1="58304" y1="76063" x2="58304" y2="76063"/>
                        <a14:foregroundMark x1="59011" y1="76063" x2="59541" y2="76063"/>
                        <a14:foregroundMark x1="62721" y1="76063" x2="62721" y2="76063"/>
                        <a14:foregroundMark x1="63958" y1="76063" x2="63958" y2="76063"/>
                        <a14:foregroundMark x1="65018" y1="76063" x2="65371" y2="76063"/>
                        <a14:foregroundMark x1="67491" y1="75615" x2="67491" y2="75615"/>
                        <a14:foregroundMark x1="67491" y1="75615" x2="67491" y2="75615"/>
                        <a14:foregroundMark x1="68551" y1="74273" x2="68551" y2="74273"/>
                        <a14:foregroundMark x1="69081" y1="73826" x2="69081" y2="73826"/>
                        <a14:foregroundMark x1="69965" y1="72931" x2="69965" y2="72931"/>
                        <a14:foregroundMark x1="70495" y1="72260" x2="70495" y2="72260"/>
                        <a14:foregroundMark x1="70495" y1="72260" x2="70495" y2="72260"/>
                        <a14:foregroundMark x1="71025" y1="71588" x2="71025" y2="71588"/>
                        <a14:foregroundMark x1="71378" y1="71365" x2="71378" y2="71365"/>
                        <a14:foregroundMark x1="71731" y1="71365" x2="71731" y2="71365"/>
                        <a14:foregroundMark x1="72438" y1="71588" x2="72438" y2="71588"/>
                        <a14:foregroundMark x1="25442" y1="70917" x2="25442" y2="709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17100" y="4316021"/>
            <a:ext cx="648330" cy="51202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195" b="96805" l="313" r="9625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07535" y="5041103"/>
            <a:ext cx="552300" cy="540216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213" b="98795" l="433" r="98268">
                        <a14:foregroundMark x1="34199" y1="28916" x2="34199" y2="28916"/>
                        <a14:foregroundMark x1="37662" y1="28514" x2="37662" y2="28514"/>
                        <a14:foregroundMark x1="44156" y1="30120" x2="44156" y2="30120"/>
                        <a14:foregroundMark x1="16450" y1="31325" x2="16450" y2="31325"/>
                        <a14:foregroundMark x1="58009" y1="27711" x2="58009" y2="27711"/>
                        <a14:foregroundMark x1="70996" y1="30120" x2="70996" y2="301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0379" y="5742808"/>
            <a:ext cx="691362" cy="745234"/>
          </a:xfrm>
          <a:prstGeom prst="rect">
            <a:avLst/>
          </a:prstGeom>
        </p:spPr>
      </p:pic>
      <p:pic>
        <p:nvPicPr>
          <p:cNvPr id="3" name="图片 2" descr="QQ截图201610201424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09620" y="3894455"/>
            <a:ext cx="5111115" cy="29470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1934210" y="5396230"/>
            <a:ext cx="8681720" cy="54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     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angularjs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造字工房悦黑体验版细体" pitchFamily="50" charset="-122"/>
                <a:ea typeface="造字工房悦黑体验版细体" pitchFamily="50" charset="-122"/>
                <a:sym typeface="+mn-ea"/>
              </a:rPr>
              <a:t>基于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造字工房悦黑体验版细体" pitchFamily="50" charset="-122"/>
                <a:ea typeface="造字工房悦黑体验版细体" pitchFamily="50" charset="-122"/>
                <a:sym typeface="+mn-ea"/>
              </a:rPr>
              <a:t>mvc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造字工房悦黑体验版细体" pitchFamily="50" charset="-122"/>
                <a:ea typeface="造字工房悦黑体验版细体" pitchFamily="50" charset="-122"/>
                <a:sym typeface="+mn-ea"/>
              </a:rPr>
              <a:t>框架设计理念，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用来协助单一页面应用程序运行。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造字工房悦黑体验版细体" pitchFamily="50" charset="-122"/>
              <a:ea typeface="造字工房悦黑体验版细体" pitchFamily="50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977861" y="2870839"/>
            <a:ext cx="196530" cy="399142"/>
            <a:chOff x="3665737" y="2859881"/>
            <a:chExt cx="640577" cy="1275739"/>
          </a:xfrm>
        </p:grpSpPr>
        <p:cxnSp>
          <p:nvCxnSpPr>
            <p:cNvPr id="28" name="直接连接符 27"/>
            <p:cNvCxnSpPr/>
            <p:nvPr/>
          </p:nvCxnSpPr>
          <p:spPr>
            <a:xfrm flipH="1">
              <a:off x="3665737" y="2859881"/>
              <a:ext cx="640577" cy="634248"/>
            </a:xfrm>
            <a:prstGeom prst="line">
              <a:avLst/>
            </a:prstGeom>
            <a:ln w="38100">
              <a:solidFill>
                <a:schemeClr val="bg1">
                  <a:lumMod val="7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3666647" y="3491256"/>
              <a:ext cx="631233" cy="644364"/>
            </a:xfrm>
            <a:prstGeom prst="line">
              <a:avLst/>
            </a:prstGeom>
            <a:ln w="38100">
              <a:solidFill>
                <a:schemeClr val="bg1">
                  <a:lumMod val="7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 rot="10800000">
            <a:off x="11491318" y="2870840"/>
            <a:ext cx="196530" cy="399142"/>
            <a:chOff x="3665737" y="2859881"/>
            <a:chExt cx="640577" cy="1275739"/>
          </a:xfrm>
        </p:grpSpPr>
        <p:cxnSp>
          <p:nvCxnSpPr>
            <p:cNvPr id="37" name="直接连接符 36"/>
            <p:cNvCxnSpPr/>
            <p:nvPr/>
          </p:nvCxnSpPr>
          <p:spPr>
            <a:xfrm flipH="1">
              <a:off x="3665737" y="2859881"/>
              <a:ext cx="640577" cy="634248"/>
            </a:xfrm>
            <a:prstGeom prst="line">
              <a:avLst/>
            </a:prstGeom>
            <a:ln w="38100">
              <a:solidFill>
                <a:schemeClr val="bg1">
                  <a:lumMod val="7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3666647" y="3491256"/>
              <a:ext cx="631233" cy="644364"/>
            </a:xfrm>
            <a:prstGeom prst="line">
              <a:avLst/>
            </a:prstGeom>
            <a:ln w="38100">
              <a:solidFill>
                <a:schemeClr val="bg1">
                  <a:lumMod val="7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合 38"/>
          <p:cNvGrpSpPr/>
          <p:nvPr/>
        </p:nvGrpSpPr>
        <p:grpSpPr>
          <a:xfrm>
            <a:off x="2191177" y="842678"/>
            <a:ext cx="8258696" cy="4377524"/>
            <a:chOff x="7283647" y="2987494"/>
            <a:chExt cx="5424814" cy="2875424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1"/>
            <a:srcRect t="6808" b="12478"/>
            <a:stretch>
              <a:fillRect/>
            </a:stretch>
          </p:blipFill>
          <p:spPr>
            <a:xfrm>
              <a:off x="7283647" y="3453093"/>
              <a:ext cx="1894818" cy="1911732"/>
            </a:xfrm>
            <a:custGeom>
              <a:avLst/>
              <a:gdLst>
                <a:gd name="connsiteX0" fmla="*/ 604083 w 1219048"/>
                <a:gd name="connsiteY0" fmla="*/ 0 h 1229930"/>
                <a:gd name="connsiteX1" fmla="*/ 1219048 w 1219048"/>
                <a:gd name="connsiteY1" fmla="*/ 614965 h 1229930"/>
                <a:gd name="connsiteX2" fmla="*/ 604083 w 1219048"/>
                <a:gd name="connsiteY2" fmla="*/ 1229930 h 1229930"/>
                <a:gd name="connsiteX3" fmla="*/ 0 w 1219048"/>
                <a:gd name="connsiteY3" fmla="*/ 625847 h 1229930"/>
                <a:gd name="connsiteX4" fmla="*/ 0 w 1219048"/>
                <a:gd name="connsiteY4" fmla="*/ 604083 h 1229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048" h="1229930">
                  <a:moveTo>
                    <a:pt x="604083" y="0"/>
                  </a:moveTo>
                  <a:lnTo>
                    <a:pt x="1219048" y="614965"/>
                  </a:lnTo>
                  <a:lnTo>
                    <a:pt x="604083" y="1229930"/>
                  </a:lnTo>
                  <a:lnTo>
                    <a:pt x="0" y="625847"/>
                  </a:lnTo>
                  <a:lnTo>
                    <a:pt x="0" y="604083"/>
                  </a:lnTo>
                  <a:close/>
                </a:path>
              </a:pathLst>
            </a:cu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1"/>
            <a:srcRect t="6808" b="12478"/>
            <a:stretch>
              <a:fillRect/>
            </a:stretch>
          </p:blipFill>
          <p:spPr>
            <a:xfrm>
              <a:off x="10813643" y="3487270"/>
              <a:ext cx="1894818" cy="1911732"/>
            </a:xfrm>
            <a:custGeom>
              <a:avLst/>
              <a:gdLst>
                <a:gd name="connsiteX0" fmla="*/ 604083 w 1219048"/>
                <a:gd name="connsiteY0" fmla="*/ 0 h 1229930"/>
                <a:gd name="connsiteX1" fmla="*/ 1219048 w 1219048"/>
                <a:gd name="connsiteY1" fmla="*/ 614965 h 1229930"/>
                <a:gd name="connsiteX2" fmla="*/ 604083 w 1219048"/>
                <a:gd name="connsiteY2" fmla="*/ 1229930 h 1229930"/>
                <a:gd name="connsiteX3" fmla="*/ 0 w 1219048"/>
                <a:gd name="connsiteY3" fmla="*/ 625847 h 1229930"/>
                <a:gd name="connsiteX4" fmla="*/ 0 w 1219048"/>
                <a:gd name="connsiteY4" fmla="*/ 604083 h 1229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048" h="1229930">
                  <a:moveTo>
                    <a:pt x="604083" y="0"/>
                  </a:moveTo>
                  <a:lnTo>
                    <a:pt x="1219048" y="614965"/>
                  </a:lnTo>
                  <a:lnTo>
                    <a:pt x="604083" y="1229930"/>
                  </a:lnTo>
                  <a:lnTo>
                    <a:pt x="0" y="625847"/>
                  </a:lnTo>
                  <a:lnTo>
                    <a:pt x="0" y="604083"/>
                  </a:lnTo>
                  <a:close/>
                </a:path>
              </a:pathLst>
            </a:cu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"/>
            <a:srcRect t="6808" b="12478"/>
            <a:stretch>
              <a:fillRect/>
            </a:stretch>
          </p:blipFill>
          <p:spPr>
            <a:xfrm>
              <a:off x="8493025" y="2987494"/>
              <a:ext cx="2849984" cy="2875424"/>
            </a:xfrm>
            <a:custGeom>
              <a:avLst/>
              <a:gdLst>
                <a:gd name="connsiteX0" fmla="*/ 604083 w 1219048"/>
                <a:gd name="connsiteY0" fmla="*/ 0 h 1229930"/>
                <a:gd name="connsiteX1" fmla="*/ 1219048 w 1219048"/>
                <a:gd name="connsiteY1" fmla="*/ 614965 h 1229930"/>
                <a:gd name="connsiteX2" fmla="*/ 604083 w 1219048"/>
                <a:gd name="connsiteY2" fmla="*/ 1229930 h 1229930"/>
                <a:gd name="connsiteX3" fmla="*/ 0 w 1219048"/>
                <a:gd name="connsiteY3" fmla="*/ 625847 h 1229930"/>
                <a:gd name="connsiteX4" fmla="*/ 0 w 1219048"/>
                <a:gd name="connsiteY4" fmla="*/ 604083 h 1229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048" h="1229930">
                  <a:moveTo>
                    <a:pt x="604083" y="0"/>
                  </a:moveTo>
                  <a:lnTo>
                    <a:pt x="1219048" y="614965"/>
                  </a:lnTo>
                  <a:lnTo>
                    <a:pt x="604083" y="1229930"/>
                  </a:lnTo>
                  <a:lnTo>
                    <a:pt x="0" y="625847"/>
                  </a:lnTo>
                  <a:lnTo>
                    <a:pt x="0" y="604083"/>
                  </a:lnTo>
                  <a:close/>
                </a:path>
              </a:pathLst>
            </a:custGeom>
            <a:ln w="31750">
              <a:solidFill>
                <a:schemeClr val="bg1"/>
              </a:solidFill>
            </a:ln>
          </p:spPr>
        </p:pic>
      </p:grpSp>
      <p:sp>
        <p:nvSpPr>
          <p:cNvPr id="43" name="文本框 42"/>
          <p:cNvSpPr txBox="1"/>
          <p:nvPr/>
        </p:nvSpPr>
        <p:spPr>
          <a:xfrm>
            <a:off x="5306174" y="1702827"/>
            <a:ext cx="9573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P</a:t>
            </a:r>
            <a:endParaRPr lang="zh-CN" altLang="en-US" sz="5400" dirty="0">
              <a:solidFill>
                <a:schemeClr val="bg1"/>
              </a:soli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837654" y="2057159"/>
            <a:ext cx="137569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art </a:t>
            </a:r>
            <a:r>
              <a:rPr lang="en-US" altLang="zh-CN" sz="5400" b="1" dirty="0">
                <a:solidFill>
                  <a:schemeClr val="bg1"/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4</a:t>
            </a:r>
            <a:endParaRPr lang="zh-CN" altLang="en-US" sz="4400" b="1" dirty="0"/>
          </a:p>
        </p:txBody>
      </p:sp>
      <p:sp>
        <p:nvSpPr>
          <p:cNvPr id="45" name="文本框 44"/>
          <p:cNvSpPr txBox="1"/>
          <p:nvPr/>
        </p:nvSpPr>
        <p:spPr>
          <a:xfrm>
            <a:off x="4848103" y="2943077"/>
            <a:ext cx="2944845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	Anguar </a:t>
            </a:r>
            <a:endParaRPr lang="zh-CN" altLang="en-US" sz="3200" b="1" dirty="0">
              <a:solidFill>
                <a:schemeClr val="bg1"/>
              </a:solidFill>
              <a:latin typeface="造字工房悦黑体验版细体" pitchFamily="50" charset="-122"/>
              <a:ea typeface="造字工房悦黑体验版细体" pitchFamily="50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同心圆 1"/>
          <p:cNvSpPr/>
          <p:nvPr/>
        </p:nvSpPr>
        <p:spPr>
          <a:xfrm>
            <a:off x="1847850" y="-800100"/>
            <a:ext cx="8496300" cy="8496300"/>
          </a:xfrm>
          <a:prstGeom prst="donut">
            <a:avLst>
              <a:gd name="adj" fmla="val 1923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同心圆 2"/>
          <p:cNvSpPr/>
          <p:nvPr/>
        </p:nvSpPr>
        <p:spPr>
          <a:xfrm>
            <a:off x="3765550" y="1117600"/>
            <a:ext cx="4660900" cy="4660900"/>
          </a:xfrm>
          <a:prstGeom prst="donut">
            <a:avLst>
              <a:gd name="adj" fmla="val 794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空心弧 3"/>
          <p:cNvSpPr/>
          <p:nvPr/>
        </p:nvSpPr>
        <p:spPr>
          <a:xfrm rot="1525941">
            <a:off x="5018254" y="2314576"/>
            <a:ext cx="2266950" cy="2266950"/>
          </a:xfrm>
          <a:prstGeom prst="blockArc">
            <a:avLst>
              <a:gd name="adj1" fmla="val 17546828"/>
              <a:gd name="adj2" fmla="val 6575"/>
              <a:gd name="adj3" fmla="val 11159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5191125" y="2524125"/>
            <a:ext cx="1847850" cy="1847850"/>
          </a:xfrm>
          <a:prstGeom prst="ellipse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空心弧 5"/>
          <p:cNvSpPr/>
          <p:nvPr/>
        </p:nvSpPr>
        <p:spPr>
          <a:xfrm rot="12667899">
            <a:off x="4953028" y="2321503"/>
            <a:ext cx="2266950" cy="2266950"/>
          </a:xfrm>
          <a:prstGeom prst="blockArc">
            <a:avLst>
              <a:gd name="adj1" fmla="val 17140393"/>
              <a:gd name="adj2" fmla="val 21323817"/>
              <a:gd name="adj3" fmla="val 10330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空心弧 6"/>
          <p:cNvSpPr/>
          <p:nvPr/>
        </p:nvSpPr>
        <p:spPr>
          <a:xfrm rot="7349182">
            <a:off x="4986503" y="2332894"/>
            <a:ext cx="2266950" cy="2266950"/>
          </a:xfrm>
          <a:prstGeom prst="blockArc">
            <a:avLst>
              <a:gd name="adj1" fmla="val 16725923"/>
              <a:gd name="adj2" fmla="val 38807"/>
              <a:gd name="adj3" fmla="val 10144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空心弧 7"/>
          <p:cNvSpPr/>
          <p:nvPr/>
        </p:nvSpPr>
        <p:spPr>
          <a:xfrm rot="18356101">
            <a:off x="4986503" y="2294794"/>
            <a:ext cx="2266950" cy="2266950"/>
          </a:xfrm>
          <a:prstGeom prst="blockArc">
            <a:avLst>
              <a:gd name="adj1" fmla="val 16998714"/>
              <a:gd name="adj2" fmla="val 21584554"/>
              <a:gd name="adj3" fmla="val 10374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L 形 8"/>
          <p:cNvSpPr/>
          <p:nvPr/>
        </p:nvSpPr>
        <p:spPr>
          <a:xfrm rot="5400000">
            <a:off x="3019710" y="1640647"/>
            <a:ext cx="363100" cy="409332"/>
          </a:xfrm>
          <a:prstGeom prst="corner">
            <a:avLst>
              <a:gd name="adj1" fmla="val 32073"/>
              <a:gd name="adj2" fmla="val 27591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L 形 9"/>
          <p:cNvSpPr/>
          <p:nvPr/>
        </p:nvSpPr>
        <p:spPr>
          <a:xfrm rot="16200000" flipV="1">
            <a:off x="3008594" y="4997370"/>
            <a:ext cx="363100" cy="387100"/>
          </a:xfrm>
          <a:prstGeom prst="corner">
            <a:avLst>
              <a:gd name="adj1" fmla="val 32073"/>
              <a:gd name="adj2" fmla="val 27591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L 形 10"/>
          <p:cNvSpPr/>
          <p:nvPr/>
        </p:nvSpPr>
        <p:spPr>
          <a:xfrm rot="16200000">
            <a:off x="8853315" y="4986254"/>
            <a:ext cx="363100" cy="409332"/>
          </a:xfrm>
          <a:prstGeom prst="corner">
            <a:avLst>
              <a:gd name="adj1" fmla="val 32073"/>
              <a:gd name="adj2" fmla="val 27591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L 形 11"/>
          <p:cNvSpPr/>
          <p:nvPr/>
        </p:nvSpPr>
        <p:spPr>
          <a:xfrm rot="5400000" flipV="1">
            <a:off x="8898238" y="1595724"/>
            <a:ext cx="363100" cy="499178"/>
          </a:xfrm>
          <a:prstGeom prst="corner">
            <a:avLst>
              <a:gd name="adj1" fmla="val 32073"/>
              <a:gd name="adj2" fmla="val 27591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129630" y="1279042"/>
            <a:ext cx="3256280" cy="76200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latin typeface="造字工房悦黑体验版纤细体" pitchFamily="50" charset="-122"/>
                <a:ea typeface="造字工房悦黑体验版纤细体" pitchFamily="50" charset="-122"/>
              </a:defRPr>
            </a:lvl1pPr>
          </a:lstStyle>
          <a:p>
            <a:r>
              <a:rPr lang="en-US" altLang="zh-CN" sz="4400" dirty="0"/>
              <a:t>  angularjs</a:t>
            </a:r>
            <a:endParaRPr lang="en-US" altLang="zh-CN" sz="4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2611944" y="2624340"/>
            <a:ext cx="1677600" cy="54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造字工房悦黑体验版纤细体" pitchFamily="50" charset="-122"/>
                <a:ea typeface="造字工房悦黑体验版纤细体" pitchFamily="50" charset="-122"/>
              </a:rPr>
              <a:t>客户端模板</a:t>
            </a:r>
            <a:endParaRPr lang="zh-CN" altLang="en-US" sz="2000" dirty="0">
              <a:solidFill>
                <a:schemeClr val="bg1"/>
              </a:solidFill>
              <a:latin typeface="造字工房悦黑体验版纤细体" pitchFamily="50" charset="-122"/>
              <a:ea typeface="造字工房悦黑体验版纤细体" pitchFamily="5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030210" y="2624455"/>
            <a:ext cx="2045335" cy="54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造字工房悦黑体验版纤细体" pitchFamily="50" charset="-122"/>
                <a:ea typeface="造字工房悦黑体验版纤细体" pitchFamily="50" charset="-122"/>
              </a:rPr>
              <a:t>数据双向绑定</a:t>
            </a:r>
            <a:endParaRPr lang="zh-CN" altLang="en-US" sz="2000" dirty="0">
              <a:solidFill>
                <a:schemeClr val="bg1"/>
              </a:solidFill>
              <a:latin typeface="造字工房悦黑体验版纤细体" pitchFamily="50" charset="-122"/>
              <a:ea typeface="造字工房悦黑体验版纤细体" pitchFamily="5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487295" y="3221355"/>
            <a:ext cx="1854835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传递模板和数据到浏览器，然后在浏览器端进行组装。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365625" y="5313680"/>
            <a:ext cx="3877945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Angularjs使用了传统的mvc模式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286250" y="5721350"/>
            <a:ext cx="3754120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在代码之间明确分离管理数据（模型）</a:t>
            </a:r>
            <a:r>
              <a:rPr lang="en-US" altLang="zh-CN">
                <a:solidFill>
                  <a:schemeClr val="bg1"/>
                </a:solidFill>
              </a:rPr>
              <a:t>-Model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应程序逻辑（控制器）-Controller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并将数据呈现给用户（视图）-View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997825" y="3213100"/>
            <a:ext cx="157226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8098155" y="3221355"/>
            <a:ext cx="1877695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控制器中模型的数据与视图层模型的数据时刻保持一致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wipe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244242" y="1345473"/>
            <a:ext cx="3779714" cy="3779714"/>
          </a:xfrm>
          <a:prstGeom prst="ellipse">
            <a:avLst/>
          </a:prstGeom>
          <a:ln w="12700">
            <a:solidFill>
              <a:schemeClr val="accent4">
                <a:lumMod val="60000"/>
                <a:lumOff val="40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4519776" y="1605805"/>
            <a:ext cx="3240000" cy="3240000"/>
          </a:xfrm>
          <a:prstGeom prst="ellipse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>
            <a:off x="1521178" y="3274382"/>
            <a:ext cx="45719" cy="45719"/>
          </a:xfrm>
          <a:prstGeom prst="ellipse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 rot="16200000">
            <a:off x="1538749" y="2803800"/>
            <a:ext cx="980168" cy="980168"/>
          </a:xfrm>
          <a:prstGeom prst="ellipse">
            <a:avLst/>
          </a:prstGeom>
          <a:noFill/>
          <a:ln w="12700">
            <a:solidFill>
              <a:schemeClr val="accent4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0655031" y="3277739"/>
            <a:ext cx="45719" cy="45719"/>
          </a:xfrm>
          <a:prstGeom prst="ellipse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 rot="16200000">
            <a:off x="9690651" y="2802396"/>
            <a:ext cx="980168" cy="980168"/>
          </a:xfrm>
          <a:prstGeom prst="ellipse">
            <a:avLst/>
          </a:prstGeom>
          <a:noFill/>
          <a:ln w="12700">
            <a:solidFill>
              <a:schemeClr val="accent4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2759870" y="3244856"/>
            <a:ext cx="100012" cy="100012"/>
          </a:xfrm>
          <a:prstGeom prst="ellipse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2809875" y="3297244"/>
            <a:ext cx="3286124" cy="632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 rot="10800000">
            <a:off x="9341728" y="3245012"/>
            <a:ext cx="100012" cy="100012"/>
          </a:xfrm>
          <a:prstGeom prst="ellipse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6095999" y="3296288"/>
            <a:ext cx="3295737" cy="0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2759870" y="3250592"/>
            <a:ext cx="100012" cy="100012"/>
          </a:xfrm>
          <a:prstGeom prst="ellipse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9343784" y="3242474"/>
            <a:ext cx="100012" cy="100012"/>
          </a:xfrm>
          <a:prstGeom prst="ellipse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4360119" y="1459873"/>
            <a:ext cx="3531864" cy="3531864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2"/>
          <p:cNvSpPr/>
          <p:nvPr/>
        </p:nvSpPr>
        <p:spPr bwMode="auto">
          <a:xfrm>
            <a:off x="1755756" y="3037860"/>
            <a:ext cx="545058" cy="538770"/>
          </a:xfrm>
          <a:custGeom>
            <a:avLst/>
            <a:gdLst>
              <a:gd name="T0" fmla="*/ 216 w 220"/>
              <a:gd name="T1" fmla="*/ 4 h 217"/>
              <a:gd name="T2" fmla="*/ 216 w 220"/>
              <a:gd name="T3" fmla="*/ 1 h 217"/>
              <a:gd name="T4" fmla="*/ 213 w 220"/>
              <a:gd name="T5" fmla="*/ 1 h 217"/>
              <a:gd name="T6" fmla="*/ 203 w 220"/>
              <a:gd name="T7" fmla="*/ 0 h 217"/>
              <a:gd name="T8" fmla="*/ 183 w 220"/>
              <a:gd name="T9" fmla="*/ 7 h 217"/>
              <a:gd name="T10" fmla="*/ 146 w 220"/>
              <a:gd name="T11" fmla="*/ 44 h 217"/>
              <a:gd name="T12" fmla="*/ 41 w 220"/>
              <a:gd name="T13" fmla="*/ 25 h 217"/>
              <a:gd name="T14" fmla="*/ 21 w 220"/>
              <a:gd name="T15" fmla="*/ 46 h 217"/>
              <a:gd name="T16" fmla="*/ 103 w 220"/>
              <a:gd name="T17" fmla="*/ 86 h 217"/>
              <a:gd name="T18" fmla="*/ 63 w 220"/>
              <a:gd name="T19" fmla="*/ 126 h 217"/>
              <a:gd name="T20" fmla="*/ 53 w 220"/>
              <a:gd name="T21" fmla="*/ 138 h 217"/>
              <a:gd name="T22" fmla="*/ 10 w 220"/>
              <a:gd name="T23" fmla="*/ 141 h 217"/>
              <a:gd name="T24" fmla="*/ 0 w 220"/>
              <a:gd name="T25" fmla="*/ 159 h 217"/>
              <a:gd name="T26" fmla="*/ 47 w 220"/>
              <a:gd name="T27" fmla="*/ 170 h 217"/>
              <a:gd name="T28" fmla="*/ 57 w 220"/>
              <a:gd name="T29" fmla="*/ 217 h 217"/>
              <a:gd name="T30" fmla="*/ 76 w 220"/>
              <a:gd name="T31" fmla="*/ 207 h 217"/>
              <a:gd name="T32" fmla="*/ 79 w 220"/>
              <a:gd name="T33" fmla="*/ 166 h 217"/>
              <a:gd name="T34" fmla="*/ 94 w 220"/>
              <a:gd name="T35" fmla="*/ 152 h 217"/>
              <a:gd name="T36" fmla="*/ 131 w 220"/>
              <a:gd name="T37" fmla="*/ 115 h 217"/>
              <a:gd name="T38" fmla="*/ 172 w 220"/>
              <a:gd name="T39" fmla="*/ 197 h 217"/>
              <a:gd name="T40" fmla="*/ 192 w 220"/>
              <a:gd name="T41" fmla="*/ 176 h 217"/>
              <a:gd name="T42" fmla="*/ 174 w 220"/>
              <a:gd name="T43" fmla="*/ 72 h 217"/>
              <a:gd name="T44" fmla="*/ 211 w 220"/>
              <a:gd name="T45" fmla="*/ 35 h 217"/>
              <a:gd name="T46" fmla="*/ 216 w 220"/>
              <a:gd name="T47" fmla="*/ 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20" h="217">
                <a:moveTo>
                  <a:pt x="216" y="4"/>
                </a:moveTo>
                <a:cubicBezTo>
                  <a:pt x="216" y="1"/>
                  <a:pt x="216" y="1"/>
                  <a:pt x="216" y="1"/>
                </a:cubicBezTo>
                <a:cubicBezTo>
                  <a:pt x="213" y="1"/>
                  <a:pt x="213" y="1"/>
                  <a:pt x="213" y="1"/>
                </a:cubicBezTo>
                <a:cubicBezTo>
                  <a:pt x="213" y="1"/>
                  <a:pt x="209" y="0"/>
                  <a:pt x="203" y="0"/>
                </a:cubicBezTo>
                <a:cubicBezTo>
                  <a:pt x="194" y="0"/>
                  <a:pt x="187" y="2"/>
                  <a:pt x="183" y="7"/>
                </a:cubicBezTo>
                <a:cubicBezTo>
                  <a:pt x="146" y="44"/>
                  <a:pt x="146" y="44"/>
                  <a:pt x="146" y="44"/>
                </a:cubicBezTo>
                <a:cubicBezTo>
                  <a:pt x="41" y="25"/>
                  <a:pt x="41" y="25"/>
                  <a:pt x="41" y="25"/>
                </a:cubicBezTo>
                <a:cubicBezTo>
                  <a:pt x="21" y="46"/>
                  <a:pt x="21" y="46"/>
                  <a:pt x="21" y="46"/>
                </a:cubicBezTo>
                <a:cubicBezTo>
                  <a:pt x="103" y="86"/>
                  <a:pt x="103" y="86"/>
                  <a:pt x="103" y="86"/>
                </a:cubicBezTo>
                <a:cubicBezTo>
                  <a:pt x="63" y="126"/>
                  <a:pt x="63" y="126"/>
                  <a:pt x="63" y="126"/>
                </a:cubicBezTo>
                <a:cubicBezTo>
                  <a:pt x="60" y="129"/>
                  <a:pt x="55" y="135"/>
                  <a:pt x="53" y="138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0" y="159"/>
                  <a:pt x="0" y="159"/>
                  <a:pt x="0" y="159"/>
                </a:cubicBezTo>
                <a:cubicBezTo>
                  <a:pt x="47" y="170"/>
                  <a:pt x="47" y="170"/>
                  <a:pt x="47" y="170"/>
                </a:cubicBezTo>
                <a:cubicBezTo>
                  <a:pt x="57" y="217"/>
                  <a:pt x="57" y="217"/>
                  <a:pt x="57" y="217"/>
                </a:cubicBezTo>
                <a:cubicBezTo>
                  <a:pt x="76" y="207"/>
                  <a:pt x="76" y="207"/>
                  <a:pt x="76" y="207"/>
                </a:cubicBezTo>
                <a:cubicBezTo>
                  <a:pt x="79" y="166"/>
                  <a:pt x="79" y="166"/>
                  <a:pt x="79" y="166"/>
                </a:cubicBezTo>
                <a:cubicBezTo>
                  <a:pt x="82" y="163"/>
                  <a:pt x="90" y="156"/>
                  <a:pt x="94" y="152"/>
                </a:cubicBezTo>
                <a:cubicBezTo>
                  <a:pt x="131" y="115"/>
                  <a:pt x="131" y="115"/>
                  <a:pt x="131" y="115"/>
                </a:cubicBezTo>
                <a:cubicBezTo>
                  <a:pt x="172" y="197"/>
                  <a:pt x="172" y="197"/>
                  <a:pt x="172" y="197"/>
                </a:cubicBezTo>
                <a:cubicBezTo>
                  <a:pt x="192" y="176"/>
                  <a:pt x="192" y="176"/>
                  <a:pt x="192" y="176"/>
                </a:cubicBezTo>
                <a:cubicBezTo>
                  <a:pt x="174" y="72"/>
                  <a:pt x="174" y="72"/>
                  <a:pt x="174" y="72"/>
                </a:cubicBezTo>
                <a:cubicBezTo>
                  <a:pt x="211" y="35"/>
                  <a:pt x="211" y="35"/>
                  <a:pt x="211" y="35"/>
                </a:cubicBezTo>
                <a:cubicBezTo>
                  <a:pt x="218" y="28"/>
                  <a:pt x="220" y="15"/>
                  <a:pt x="216" y="4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" name="Freeform 28"/>
          <p:cNvSpPr>
            <a:spLocks noEditPoints="1"/>
          </p:cNvSpPr>
          <p:nvPr/>
        </p:nvSpPr>
        <p:spPr bwMode="auto">
          <a:xfrm>
            <a:off x="9915273" y="3043202"/>
            <a:ext cx="540000" cy="459551"/>
          </a:xfrm>
          <a:custGeom>
            <a:avLst/>
            <a:gdLst>
              <a:gd name="T0" fmla="*/ 112 w 192"/>
              <a:gd name="T1" fmla="*/ 0 h 156"/>
              <a:gd name="T2" fmla="*/ 100 w 192"/>
              <a:gd name="T3" fmla="*/ 0 h 156"/>
              <a:gd name="T4" fmla="*/ 40 w 192"/>
              <a:gd name="T5" fmla="*/ 55 h 156"/>
              <a:gd name="T6" fmla="*/ 8 w 192"/>
              <a:gd name="T7" fmla="*/ 108 h 156"/>
              <a:gd name="T8" fmla="*/ 8 w 192"/>
              <a:gd name="T9" fmla="*/ 108 h 156"/>
              <a:gd name="T10" fmla="*/ 0 w 192"/>
              <a:gd name="T11" fmla="*/ 118 h 156"/>
              <a:gd name="T12" fmla="*/ 10 w 192"/>
              <a:gd name="T13" fmla="*/ 128 h 156"/>
              <a:gd name="T14" fmla="*/ 24 w 192"/>
              <a:gd name="T15" fmla="*/ 128 h 156"/>
              <a:gd name="T16" fmla="*/ 54 w 192"/>
              <a:gd name="T17" fmla="*/ 156 h 156"/>
              <a:gd name="T18" fmla="*/ 84 w 192"/>
              <a:gd name="T19" fmla="*/ 128 h 156"/>
              <a:gd name="T20" fmla="*/ 112 w 192"/>
              <a:gd name="T21" fmla="*/ 128 h 156"/>
              <a:gd name="T22" fmla="*/ 142 w 192"/>
              <a:gd name="T23" fmla="*/ 156 h 156"/>
              <a:gd name="T24" fmla="*/ 172 w 192"/>
              <a:gd name="T25" fmla="*/ 126 h 156"/>
              <a:gd name="T26" fmla="*/ 172 w 192"/>
              <a:gd name="T27" fmla="*/ 123 h 156"/>
              <a:gd name="T28" fmla="*/ 192 w 192"/>
              <a:gd name="T29" fmla="*/ 88 h 156"/>
              <a:gd name="T30" fmla="*/ 192 w 192"/>
              <a:gd name="T31" fmla="*/ 61 h 156"/>
              <a:gd name="T32" fmla="*/ 183 w 192"/>
              <a:gd name="T33" fmla="*/ 52 h 156"/>
              <a:gd name="T34" fmla="*/ 171 w 192"/>
              <a:gd name="T35" fmla="*/ 52 h 156"/>
              <a:gd name="T36" fmla="*/ 112 w 192"/>
              <a:gd name="T37" fmla="*/ 0 h 156"/>
              <a:gd name="T38" fmla="*/ 96 w 192"/>
              <a:gd name="T39" fmla="*/ 20 h 156"/>
              <a:gd name="T40" fmla="*/ 96 w 192"/>
              <a:gd name="T41" fmla="*/ 60 h 156"/>
              <a:gd name="T42" fmla="*/ 60 w 192"/>
              <a:gd name="T43" fmla="*/ 60 h 156"/>
              <a:gd name="T44" fmla="*/ 96 w 192"/>
              <a:gd name="T45" fmla="*/ 20 h 156"/>
              <a:gd name="T46" fmla="*/ 116 w 192"/>
              <a:gd name="T47" fmla="*/ 60 h 156"/>
              <a:gd name="T48" fmla="*/ 116 w 192"/>
              <a:gd name="T49" fmla="*/ 20 h 156"/>
              <a:gd name="T50" fmla="*/ 152 w 192"/>
              <a:gd name="T51" fmla="*/ 60 h 156"/>
              <a:gd name="T52" fmla="*/ 116 w 192"/>
              <a:gd name="T53" fmla="*/ 60 h 156"/>
              <a:gd name="T54" fmla="*/ 64 w 192"/>
              <a:gd name="T55" fmla="*/ 126 h 156"/>
              <a:gd name="T56" fmla="*/ 54 w 192"/>
              <a:gd name="T57" fmla="*/ 136 h 156"/>
              <a:gd name="T58" fmla="*/ 44 w 192"/>
              <a:gd name="T59" fmla="*/ 126 h 156"/>
              <a:gd name="T60" fmla="*/ 54 w 192"/>
              <a:gd name="T61" fmla="*/ 116 h 156"/>
              <a:gd name="T62" fmla="*/ 64 w 192"/>
              <a:gd name="T63" fmla="*/ 126 h 156"/>
              <a:gd name="T64" fmla="*/ 152 w 192"/>
              <a:gd name="T65" fmla="*/ 126 h 156"/>
              <a:gd name="T66" fmla="*/ 142 w 192"/>
              <a:gd name="T67" fmla="*/ 136 h 156"/>
              <a:gd name="T68" fmla="*/ 132 w 192"/>
              <a:gd name="T69" fmla="*/ 126 h 156"/>
              <a:gd name="T70" fmla="*/ 142 w 192"/>
              <a:gd name="T71" fmla="*/ 116 h 156"/>
              <a:gd name="T72" fmla="*/ 152 w 192"/>
              <a:gd name="T73" fmla="*/ 126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92" h="156">
                <a:moveTo>
                  <a:pt x="112" y="0"/>
                </a:moveTo>
                <a:cubicBezTo>
                  <a:pt x="100" y="0"/>
                  <a:pt x="100" y="0"/>
                  <a:pt x="100" y="0"/>
                </a:cubicBezTo>
                <a:cubicBezTo>
                  <a:pt x="69" y="0"/>
                  <a:pt x="43" y="24"/>
                  <a:pt x="40" y="55"/>
                </a:cubicBezTo>
                <a:cubicBezTo>
                  <a:pt x="21" y="65"/>
                  <a:pt x="8" y="85"/>
                  <a:pt x="8" y="108"/>
                </a:cubicBezTo>
                <a:cubicBezTo>
                  <a:pt x="8" y="108"/>
                  <a:pt x="8" y="108"/>
                  <a:pt x="8" y="108"/>
                </a:cubicBezTo>
                <a:cubicBezTo>
                  <a:pt x="3" y="109"/>
                  <a:pt x="0" y="113"/>
                  <a:pt x="0" y="118"/>
                </a:cubicBezTo>
                <a:cubicBezTo>
                  <a:pt x="0" y="124"/>
                  <a:pt x="4" y="128"/>
                  <a:pt x="10" y="128"/>
                </a:cubicBezTo>
                <a:cubicBezTo>
                  <a:pt x="24" y="128"/>
                  <a:pt x="24" y="128"/>
                  <a:pt x="24" y="128"/>
                </a:cubicBezTo>
                <a:cubicBezTo>
                  <a:pt x="25" y="144"/>
                  <a:pt x="38" y="156"/>
                  <a:pt x="54" y="156"/>
                </a:cubicBezTo>
                <a:cubicBezTo>
                  <a:pt x="70" y="156"/>
                  <a:pt x="83" y="144"/>
                  <a:pt x="84" y="128"/>
                </a:cubicBezTo>
                <a:cubicBezTo>
                  <a:pt x="112" y="128"/>
                  <a:pt x="112" y="128"/>
                  <a:pt x="112" y="128"/>
                </a:cubicBezTo>
                <a:cubicBezTo>
                  <a:pt x="113" y="144"/>
                  <a:pt x="126" y="156"/>
                  <a:pt x="142" y="156"/>
                </a:cubicBezTo>
                <a:cubicBezTo>
                  <a:pt x="159" y="156"/>
                  <a:pt x="172" y="143"/>
                  <a:pt x="172" y="126"/>
                </a:cubicBezTo>
                <a:cubicBezTo>
                  <a:pt x="172" y="125"/>
                  <a:pt x="172" y="124"/>
                  <a:pt x="172" y="123"/>
                </a:cubicBezTo>
                <a:cubicBezTo>
                  <a:pt x="184" y="116"/>
                  <a:pt x="192" y="103"/>
                  <a:pt x="192" y="88"/>
                </a:cubicBezTo>
                <a:cubicBezTo>
                  <a:pt x="192" y="61"/>
                  <a:pt x="192" y="61"/>
                  <a:pt x="192" y="61"/>
                </a:cubicBezTo>
                <a:cubicBezTo>
                  <a:pt x="192" y="56"/>
                  <a:pt x="188" y="52"/>
                  <a:pt x="183" y="52"/>
                </a:cubicBezTo>
                <a:cubicBezTo>
                  <a:pt x="171" y="52"/>
                  <a:pt x="171" y="52"/>
                  <a:pt x="171" y="52"/>
                </a:cubicBezTo>
                <a:cubicBezTo>
                  <a:pt x="168" y="23"/>
                  <a:pt x="142" y="0"/>
                  <a:pt x="112" y="0"/>
                </a:cubicBezTo>
                <a:close/>
                <a:moveTo>
                  <a:pt x="96" y="20"/>
                </a:moveTo>
                <a:cubicBezTo>
                  <a:pt x="96" y="60"/>
                  <a:pt x="96" y="60"/>
                  <a:pt x="96" y="60"/>
                </a:cubicBezTo>
                <a:cubicBezTo>
                  <a:pt x="60" y="60"/>
                  <a:pt x="60" y="60"/>
                  <a:pt x="60" y="60"/>
                </a:cubicBezTo>
                <a:cubicBezTo>
                  <a:pt x="60" y="39"/>
                  <a:pt x="76" y="22"/>
                  <a:pt x="96" y="20"/>
                </a:cubicBezTo>
                <a:close/>
                <a:moveTo>
                  <a:pt x="116" y="60"/>
                </a:moveTo>
                <a:cubicBezTo>
                  <a:pt x="116" y="20"/>
                  <a:pt x="116" y="20"/>
                  <a:pt x="116" y="20"/>
                </a:cubicBezTo>
                <a:cubicBezTo>
                  <a:pt x="136" y="22"/>
                  <a:pt x="152" y="39"/>
                  <a:pt x="152" y="60"/>
                </a:cubicBezTo>
                <a:lnTo>
                  <a:pt x="116" y="60"/>
                </a:lnTo>
                <a:close/>
                <a:moveTo>
                  <a:pt x="64" y="126"/>
                </a:moveTo>
                <a:cubicBezTo>
                  <a:pt x="64" y="132"/>
                  <a:pt x="60" y="136"/>
                  <a:pt x="54" y="136"/>
                </a:cubicBezTo>
                <a:cubicBezTo>
                  <a:pt x="48" y="136"/>
                  <a:pt x="44" y="132"/>
                  <a:pt x="44" y="126"/>
                </a:cubicBezTo>
                <a:cubicBezTo>
                  <a:pt x="44" y="120"/>
                  <a:pt x="48" y="116"/>
                  <a:pt x="54" y="116"/>
                </a:cubicBezTo>
                <a:cubicBezTo>
                  <a:pt x="60" y="116"/>
                  <a:pt x="64" y="120"/>
                  <a:pt x="64" y="126"/>
                </a:cubicBezTo>
                <a:close/>
                <a:moveTo>
                  <a:pt x="152" y="126"/>
                </a:moveTo>
                <a:cubicBezTo>
                  <a:pt x="152" y="132"/>
                  <a:pt x="148" y="136"/>
                  <a:pt x="142" y="136"/>
                </a:cubicBezTo>
                <a:cubicBezTo>
                  <a:pt x="136" y="136"/>
                  <a:pt x="132" y="132"/>
                  <a:pt x="132" y="126"/>
                </a:cubicBezTo>
                <a:cubicBezTo>
                  <a:pt x="132" y="120"/>
                  <a:pt x="136" y="116"/>
                  <a:pt x="142" y="116"/>
                </a:cubicBezTo>
                <a:cubicBezTo>
                  <a:pt x="148" y="116"/>
                  <a:pt x="152" y="120"/>
                  <a:pt x="152" y="126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4514099" y="1605805"/>
            <a:ext cx="3240000" cy="3240000"/>
            <a:chOff x="4514099" y="1605805"/>
            <a:chExt cx="3240000" cy="3240000"/>
          </a:xfrm>
        </p:grpSpPr>
        <p:sp>
          <p:nvSpPr>
            <p:cNvPr id="42" name="椭圆 41"/>
            <p:cNvSpPr/>
            <p:nvPr/>
          </p:nvSpPr>
          <p:spPr>
            <a:xfrm>
              <a:off x="4514099" y="1605805"/>
              <a:ext cx="3240000" cy="3240000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5204072" y="2974513"/>
              <a:ext cx="2124309" cy="640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  <a:latin typeface="造字工房悦圆演示版常规体" pitchFamily="50" charset="-122"/>
                  <a:ea typeface="造字工房悦圆演示版常规体" pitchFamily="50" charset="-122"/>
                </a:rPr>
                <a:t>  </a:t>
              </a:r>
              <a:r>
                <a:rPr lang="zh-CN" altLang="en-US" sz="3600" b="1" dirty="0">
                  <a:solidFill>
                    <a:schemeClr val="bg1"/>
                  </a:solidFill>
                  <a:latin typeface="造字工房悦圆演示版常规体" pitchFamily="50" charset="-122"/>
                  <a:ea typeface="造字工房悦圆演示版常规体" pitchFamily="50" charset="-122"/>
                </a:rPr>
                <a:t>谢谢</a:t>
              </a:r>
              <a:endParaRPr lang="zh-CN" altLang="en-US" sz="3600" b="1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endParaRPr>
            </a:p>
          </p:txBody>
        </p:sp>
      </p:grpSp>
      <p:cxnSp>
        <p:nvCxnSpPr>
          <p:cNvPr id="46" name="直接连接符 45"/>
          <p:cNvCxnSpPr>
            <a:stCxn id="17" idx="4"/>
          </p:cNvCxnSpPr>
          <p:nvPr/>
        </p:nvCxnSpPr>
        <p:spPr>
          <a:xfrm flipV="1">
            <a:off x="10670819" y="3292479"/>
            <a:ext cx="1666324" cy="1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-122043" y="3292479"/>
            <a:ext cx="1666324" cy="1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/>
          <p:cNvSpPr/>
          <p:nvPr/>
        </p:nvSpPr>
        <p:spPr>
          <a:xfrm>
            <a:off x="586777" y="3148839"/>
            <a:ext cx="287280" cy="287280"/>
          </a:xfrm>
          <a:prstGeom prst="ellipse">
            <a:avLst/>
          </a:prstGeom>
          <a:solidFill>
            <a:srgbClr val="FFC0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11329587" y="3158365"/>
            <a:ext cx="287280" cy="287280"/>
          </a:xfrm>
          <a:prstGeom prst="ellipse">
            <a:avLst/>
          </a:prstGeom>
          <a:solidFill>
            <a:srgbClr val="FFC0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3786350" y="920332"/>
            <a:ext cx="4655980" cy="4663234"/>
            <a:chOff x="4095140" y="1166024"/>
            <a:chExt cx="4140000" cy="4146450"/>
          </a:xfrm>
        </p:grpSpPr>
        <p:sp>
          <p:nvSpPr>
            <p:cNvPr id="51" name="椭圆 50"/>
            <p:cNvSpPr/>
            <p:nvPr/>
          </p:nvSpPr>
          <p:spPr>
            <a:xfrm>
              <a:off x="4095140" y="1166024"/>
              <a:ext cx="4140000" cy="414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弧形 51"/>
            <p:cNvSpPr/>
            <p:nvPr/>
          </p:nvSpPr>
          <p:spPr>
            <a:xfrm>
              <a:off x="4095140" y="1172474"/>
              <a:ext cx="4140000" cy="4140000"/>
            </a:xfrm>
            <a:prstGeom prst="arc">
              <a:avLst>
                <a:gd name="adj1" fmla="val 11936969"/>
                <a:gd name="adj2" fmla="val 17475323"/>
              </a:avLst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 rot="12406911">
            <a:off x="3801316" y="908469"/>
            <a:ext cx="4655980" cy="4663234"/>
            <a:chOff x="4095140" y="1166024"/>
            <a:chExt cx="4140000" cy="4146450"/>
          </a:xfrm>
        </p:grpSpPr>
        <p:sp>
          <p:nvSpPr>
            <p:cNvPr id="54" name="椭圆 53"/>
            <p:cNvSpPr/>
            <p:nvPr/>
          </p:nvSpPr>
          <p:spPr>
            <a:xfrm>
              <a:off x="4095140" y="1166024"/>
              <a:ext cx="4140000" cy="414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弧形 54"/>
            <p:cNvSpPr/>
            <p:nvPr/>
          </p:nvSpPr>
          <p:spPr>
            <a:xfrm>
              <a:off x="4095140" y="1172474"/>
              <a:ext cx="4140000" cy="4140000"/>
            </a:xfrm>
            <a:prstGeom prst="arc">
              <a:avLst>
                <a:gd name="adj1" fmla="val 14231143"/>
                <a:gd name="adj2" fmla="val 17475323"/>
              </a:avLst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6" name="组合 55"/>
          <p:cNvGrpSpPr/>
          <p:nvPr/>
        </p:nvGrpSpPr>
        <p:grpSpPr>
          <a:xfrm rot="6181611">
            <a:off x="3774370" y="926782"/>
            <a:ext cx="4655980" cy="4663234"/>
            <a:chOff x="4095140" y="1166024"/>
            <a:chExt cx="4140000" cy="4146450"/>
          </a:xfrm>
        </p:grpSpPr>
        <p:sp>
          <p:nvSpPr>
            <p:cNvPr id="57" name="椭圆 56"/>
            <p:cNvSpPr/>
            <p:nvPr/>
          </p:nvSpPr>
          <p:spPr>
            <a:xfrm>
              <a:off x="4095140" y="1166024"/>
              <a:ext cx="4140000" cy="414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弧形 57"/>
            <p:cNvSpPr/>
            <p:nvPr/>
          </p:nvSpPr>
          <p:spPr>
            <a:xfrm>
              <a:off x="4095140" y="1172474"/>
              <a:ext cx="4140000" cy="4140000"/>
            </a:xfrm>
            <a:prstGeom prst="arc">
              <a:avLst>
                <a:gd name="adj1" fmla="val 13162649"/>
                <a:gd name="adj2" fmla="val 17475323"/>
              </a:avLst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/>
          <a:srcRect/>
          <a:stretch>
            <a:fillRect/>
          </a:stretch>
        </p:blipFill>
        <p:spPr>
          <a:xfrm rot="10800000">
            <a:off x="2490759" y="1585696"/>
            <a:ext cx="9113289" cy="4910354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321333" y="447886"/>
            <a:ext cx="1137810" cy="1137810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椭圆 9"/>
          <p:cNvSpPr/>
          <p:nvPr/>
        </p:nvSpPr>
        <p:spPr>
          <a:xfrm>
            <a:off x="1000887" y="869720"/>
            <a:ext cx="916512" cy="916512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椭圆 10"/>
          <p:cNvSpPr/>
          <p:nvPr/>
        </p:nvSpPr>
        <p:spPr>
          <a:xfrm>
            <a:off x="1557852" y="1270176"/>
            <a:ext cx="536550" cy="536550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2787869" y="696611"/>
            <a:ext cx="16459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俊雅锐宋体验版常规体" pitchFamily="50" charset="-122"/>
                <a:ea typeface="造字工房俊雅锐宋体验版常规体" pitchFamily="50" charset="-122"/>
              </a:rPr>
              <a:t>序言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造字工房俊雅锐宋体验版常规体" pitchFamily="50" charset="-122"/>
              <a:ea typeface="造字工房俊雅锐宋体验版常规体" pitchFamily="50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223492" y="2192948"/>
            <a:ext cx="217632" cy="2176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椭圆 15"/>
          <p:cNvSpPr/>
          <p:nvPr/>
        </p:nvSpPr>
        <p:spPr>
          <a:xfrm>
            <a:off x="3223492" y="2873775"/>
            <a:ext cx="217632" cy="2176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椭圆 16"/>
          <p:cNvSpPr/>
          <p:nvPr/>
        </p:nvSpPr>
        <p:spPr>
          <a:xfrm>
            <a:off x="3223492" y="3592702"/>
            <a:ext cx="217632" cy="2176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椭圆 17"/>
          <p:cNvSpPr/>
          <p:nvPr/>
        </p:nvSpPr>
        <p:spPr>
          <a:xfrm>
            <a:off x="3223492" y="4330679"/>
            <a:ext cx="217632" cy="2176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3223492" y="5068656"/>
            <a:ext cx="217632" cy="2176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3865984" y="747496"/>
            <a:ext cx="2876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BankGothic Md BT" panose="020B0807020203060204" pitchFamily="34" charset="0"/>
              </a:rPr>
              <a:t>Introduction</a:t>
            </a:r>
            <a:endParaRPr lang="zh-CN" altLang="en-US" sz="2800" b="1" dirty="0">
              <a:latin typeface="BankGothic Md BT" panose="020B080702020306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822124" y="1778393"/>
            <a:ext cx="7474526" cy="5212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latin typeface="造字工房悦黑体验版细体" pitchFamily="50" charset="-122"/>
                <a:ea typeface="造字工房悦黑体验版细体" pitchFamily="50" charset="-122"/>
              </a:rPr>
              <a:t>D3.js 是最流行的可视化库之一，绑定任意数据到DOM</a:t>
            </a:r>
            <a:endParaRPr lang="zh-CN" altLang="en-US" sz="2400" dirty="0">
              <a:latin typeface="造字工房悦黑体验版细体" pitchFamily="50" charset="-122"/>
              <a:ea typeface="造字工房悦黑体验版细体" pitchFamily="50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latin typeface="造字工房悦黑体验版细体" pitchFamily="50" charset="-122"/>
                <a:ea typeface="造字工房悦黑体验版细体" pitchFamily="50" charset="-122"/>
              </a:rPr>
              <a:t>ECharts，一个轻量级纯 Javascript 的图表库，可以流畅的运行在 PC 和移动设备。</a:t>
            </a:r>
            <a:endParaRPr lang="en-US" altLang="zh-CN" sz="2400" dirty="0">
              <a:latin typeface="造字工房悦黑体验版细体" pitchFamily="50" charset="-122"/>
              <a:ea typeface="造字工房悦黑体验版细体" pitchFamily="50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latin typeface="造字工房悦黑体验版细体" pitchFamily="50" charset="-122"/>
                <a:ea typeface="造字工房悦黑体验版细体" pitchFamily="50" charset="-122"/>
              </a:rPr>
              <a:t>Ionic为性能而生-追求性能</a:t>
            </a:r>
            <a:r>
              <a:rPr lang="zh-CN" altLang="en-US" sz="2400" dirty="0">
                <a:latin typeface="造字工房悦黑体验版细体" pitchFamily="50" charset="-122"/>
                <a:ea typeface="造字工房悦黑体验版细体" pitchFamily="50" charset="-122"/>
              </a:rPr>
              <a:t>，通过 SASS 构建应用程序，它使用 JavaScript MVVM 框架和 AngularJS 来增强应用。</a:t>
            </a:r>
            <a:endParaRPr lang="zh-CN" altLang="en-US" sz="2400" dirty="0">
              <a:latin typeface="造字工房悦黑体验版细体" pitchFamily="50" charset="-122"/>
              <a:ea typeface="造字工房悦黑体验版细体" pitchFamily="50" charset="-122"/>
            </a:endParaRPr>
          </a:p>
          <a:p>
            <a:pPr>
              <a:lnSpc>
                <a:spcPct val="200000"/>
              </a:lnSpc>
            </a:pPr>
            <a:endParaRPr lang="zh-CN" altLang="en-US" sz="2400" dirty="0">
              <a:effectLst/>
              <a:latin typeface="造字工房悦黑体验版细体" pitchFamily="50" charset="-122"/>
              <a:ea typeface="造字工房悦黑体验版细体" pitchFamily="50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3822124" y="3300064"/>
            <a:ext cx="73221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3822124" y="4018098"/>
            <a:ext cx="73221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822124" y="4736132"/>
            <a:ext cx="73221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3822124" y="5454166"/>
            <a:ext cx="73221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3822124" y="6172200"/>
            <a:ext cx="73221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3822124" y="2582030"/>
            <a:ext cx="73221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/>
          <p:cNvSpPr/>
          <p:nvPr/>
        </p:nvSpPr>
        <p:spPr>
          <a:xfrm>
            <a:off x="3223492" y="5782353"/>
            <a:ext cx="217632" cy="2176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8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8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8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9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11" grpId="0" bldLvl="0" animBg="1"/>
      <p:bldP spid="15" grpId="0" animBg="1"/>
      <p:bldP spid="16" grpId="0" animBg="1"/>
      <p:bldP spid="17" grpId="0" animBg="1"/>
      <p:bldP spid="18" grpId="0" animBg="1"/>
      <p:bldP spid="19" grpId="0" animBg="1"/>
      <p:bldP spid="36" grpId="0" animBg="1"/>
      <p:bldP spid="28" grpId="0"/>
      <p:bldP spid="2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087952" y="5061201"/>
            <a:ext cx="6186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>
                    <a:lumMod val="95000"/>
                  </a:schemeClr>
                </a:solidFill>
                <a:latin typeface="BankGothic Md BT" panose="020B0807020203060204" pitchFamily="34" charset="0"/>
              </a:rPr>
              <a:t>4</a:t>
            </a:r>
            <a:endParaRPr lang="zh-CN" altLang="en-US" sz="4400" b="1" dirty="0">
              <a:solidFill>
                <a:schemeClr val="bg1">
                  <a:lumMod val="95000"/>
                </a:schemeClr>
              </a:solidFill>
              <a:latin typeface="BankGothic Md BT" panose="020B080702020306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207086" y="3709379"/>
            <a:ext cx="6186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>
                    <a:lumMod val="95000"/>
                  </a:schemeClr>
                </a:solidFill>
                <a:latin typeface="BankGothic Md BT" panose="020B0807020203060204" pitchFamily="34" charset="0"/>
              </a:rPr>
              <a:t>3</a:t>
            </a:r>
            <a:endParaRPr lang="zh-CN" altLang="en-US" sz="4400" b="1" dirty="0">
              <a:solidFill>
                <a:schemeClr val="bg1">
                  <a:lumMod val="95000"/>
                </a:schemeClr>
              </a:solidFill>
              <a:latin typeface="BankGothic Md BT" panose="020B080702020306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236461" y="2357556"/>
            <a:ext cx="6186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>
                    <a:lumMod val="95000"/>
                  </a:schemeClr>
                </a:solidFill>
                <a:latin typeface="BankGothic Md BT" panose="020B0807020203060204" pitchFamily="34" charset="0"/>
              </a:rPr>
              <a:t>2</a:t>
            </a:r>
            <a:endParaRPr lang="zh-CN" altLang="en-US" sz="4400" b="1" dirty="0">
              <a:solidFill>
                <a:schemeClr val="bg1">
                  <a:lumMod val="95000"/>
                </a:schemeClr>
              </a:solidFill>
              <a:latin typeface="BankGothic Md BT" panose="020B080702020306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284764" y="1005733"/>
            <a:ext cx="6186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>
                    <a:lumMod val="95000"/>
                  </a:schemeClr>
                </a:solidFill>
                <a:latin typeface="BankGothic Md BT" panose="020B0807020203060204" pitchFamily="34" charset="0"/>
              </a:rPr>
              <a:t>1</a:t>
            </a:r>
            <a:endParaRPr lang="zh-CN" altLang="en-US" sz="4400" b="1" dirty="0">
              <a:solidFill>
                <a:schemeClr val="bg1">
                  <a:lumMod val="95000"/>
                </a:schemeClr>
              </a:solidFill>
              <a:latin typeface="BankGothic Md BT" panose="020B0807020203060204" pitchFamily="34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2894319" y="5830642"/>
            <a:ext cx="10084264" cy="0"/>
          </a:xfrm>
          <a:prstGeom prst="line">
            <a:avLst/>
          </a:prstGeom>
          <a:ln w="12700" cmpd="dbl">
            <a:solidFill>
              <a:schemeClr val="accent4">
                <a:lumMod val="60000"/>
                <a:lumOff val="40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2894319" y="5790836"/>
            <a:ext cx="10084264" cy="0"/>
          </a:xfrm>
          <a:prstGeom prst="line">
            <a:avLst/>
          </a:prstGeom>
          <a:ln w="12700" cmpd="dbl">
            <a:solidFill>
              <a:schemeClr val="accent4">
                <a:lumMod val="60000"/>
                <a:lumOff val="40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3937912" y="4475590"/>
            <a:ext cx="8928580" cy="0"/>
          </a:xfrm>
          <a:prstGeom prst="line">
            <a:avLst/>
          </a:prstGeom>
          <a:ln w="12700" cmpd="dbl">
            <a:solidFill>
              <a:schemeClr val="accent4">
                <a:lumMod val="60000"/>
                <a:lumOff val="40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3937912" y="4435784"/>
            <a:ext cx="9188152" cy="0"/>
          </a:xfrm>
          <a:prstGeom prst="line">
            <a:avLst/>
          </a:prstGeom>
          <a:ln w="12700" cmpd="dbl">
            <a:solidFill>
              <a:schemeClr val="accent4">
                <a:lumMod val="60000"/>
                <a:lumOff val="40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4954961" y="3166803"/>
            <a:ext cx="7941028" cy="0"/>
          </a:xfrm>
          <a:prstGeom prst="line">
            <a:avLst/>
          </a:prstGeom>
          <a:ln w="12700" cmpd="dbl">
            <a:solidFill>
              <a:schemeClr val="accent4">
                <a:lumMod val="60000"/>
                <a:lumOff val="40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4954961" y="3126997"/>
            <a:ext cx="7941028" cy="0"/>
          </a:xfrm>
          <a:prstGeom prst="line">
            <a:avLst/>
          </a:prstGeom>
          <a:ln w="12700" cmpd="dbl">
            <a:solidFill>
              <a:schemeClr val="accent4">
                <a:lumMod val="60000"/>
                <a:lumOff val="40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5903436" y="1865850"/>
            <a:ext cx="7941028" cy="0"/>
          </a:xfrm>
          <a:prstGeom prst="line">
            <a:avLst/>
          </a:prstGeom>
          <a:ln w="12700" cmpd="dbl">
            <a:solidFill>
              <a:schemeClr val="accent4">
                <a:lumMod val="60000"/>
                <a:lumOff val="40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5903436" y="1826044"/>
            <a:ext cx="7941028" cy="0"/>
          </a:xfrm>
          <a:prstGeom prst="line">
            <a:avLst/>
          </a:prstGeom>
          <a:ln w="12700" cmpd="dbl">
            <a:solidFill>
              <a:schemeClr val="accent4">
                <a:lumMod val="60000"/>
                <a:lumOff val="40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291769" y="-79864"/>
            <a:ext cx="145610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Bodoni MT" pitchFamily="18" charset="0"/>
              </a:rPr>
              <a:t>C</a:t>
            </a:r>
            <a:endParaRPr lang="zh-CN" altLang="en-US" sz="6000" b="1" dirty="0">
              <a:solidFill>
                <a:schemeClr val="bg1"/>
              </a:solidFill>
              <a:latin typeface="Bodoni MT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73329" y="2896664"/>
            <a:ext cx="20449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目录</a:t>
            </a:r>
            <a:endParaRPr lang="zh-CN" altLang="en-US" sz="5400" b="1" dirty="0">
              <a:solidFill>
                <a:schemeClr val="bg1"/>
              </a:soli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282971" y="831928"/>
            <a:ext cx="18693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Bodoni MT" pitchFamily="18" charset="0"/>
              </a:rPr>
              <a:t>ONT</a:t>
            </a:r>
            <a:endParaRPr lang="zh-CN" altLang="en-US" sz="6000" b="1" dirty="0">
              <a:solidFill>
                <a:schemeClr val="bg1"/>
              </a:solidFill>
              <a:latin typeface="Bodoni MT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74853" y="1625122"/>
            <a:ext cx="24922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Bodoni MT" pitchFamily="18" charset="0"/>
              </a:rPr>
              <a:t>ENTS</a:t>
            </a:r>
            <a:endParaRPr lang="zh-CN" altLang="en-US" sz="6000" b="1" dirty="0">
              <a:solidFill>
                <a:schemeClr val="bg1"/>
              </a:solidFill>
              <a:latin typeface="Bodoni MT" pitchFamily="18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266154" y="5151006"/>
            <a:ext cx="6364224" cy="94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angularjs mvc</a:t>
            </a:r>
            <a:r>
              <a:rPr lang="zh-CN" altLang="en-US" sz="2800" b="1" dirty="0">
                <a:solidFill>
                  <a:schemeClr val="bg1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框架介绍</a:t>
            </a:r>
            <a:endParaRPr lang="zh-CN" altLang="en-US" sz="2800" b="1" dirty="0">
              <a:solidFill>
                <a:schemeClr val="bg1"/>
              </a:solidFill>
              <a:latin typeface="造字工房悦黑体验版细体" pitchFamily="50" charset="-122"/>
              <a:ea typeface="造字工房悦黑体验版细体" pitchFamily="50" charset="-122"/>
            </a:endParaRPr>
          </a:p>
          <a:p>
            <a:endParaRPr lang="zh-CN" altLang="en-US" sz="2800" b="1" dirty="0">
              <a:solidFill>
                <a:schemeClr val="bg1"/>
              </a:solidFill>
              <a:latin typeface="造字工房悦黑体验版细体" pitchFamily="50" charset="-122"/>
              <a:ea typeface="造字工房悦黑体验版细体" pitchFamily="50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236461" y="3796140"/>
            <a:ext cx="6364224" cy="94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ionic</a:t>
            </a:r>
            <a:r>
              <a:rPr lang="zh-CN" altLang="en-US" sz="2800" b="1" dirty="0">
                <a:solidFill>
                  <a:schemeClr val="bg1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 介绍及展示</a:t>
            </a:r>
            <a:endParaRPr lang="zh-CN" altLang="en-US" sz="2800" b="1" dirty="0">
              <a:solidFill>
                <a:schemeClr val="bg1"/>
              </a:solidFill>
              <a:latin typeface="造字工房悦黑体验版细体" pitchFamily="50" charset="-122"/>
              <a:ea typeface="造字工房悦黑体验版细体" pitchFamily="50" charset="-122"/>
            </a:endParaRPr>
          </a:p>
          <a:p>
            <a:endParaRPr lang="zh-CN" altLang="en-US" sz="2800" b="1" dirty="0">
              <a:solidFill>
                <a:schemeClr val="bg1"/>
              </a:solidFill>
              <a:latin typeface="造字工房悦黑体验版细体" pitchFamily="50" charset="-122"/>
              <a:ea typeface="造字工房悦黑体验版细体" pitchFamily="50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284764" y="2460752"/>
            <a:ext cx="6364224" cy="94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Echart </a:t>
            </a:r>
            <a:r>
              <a:rPr lang="zh-CN" altLang="en-US" sz="2800" b="1" dirty="0">
                <a:solidFill>
                  <a:schemeClr val="bg1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图表运用展示</a:t>
            </a:r>
            <a:endParaRPr lang="zh-CN" altLang="en-US" sz="2800" b="1" dirty="0">
              <a:solidFill>
                <a:schemeClr val="bg1"/>
              </a:solidFill>
              <a:latin typeface="造字工房悦黑体验版细体" pitchFamily="50" charset="-122"/>
              <a:ea typeface="造字工房悦黑体验版细体" pitchFamily="50" charset="-122"/>
            </a:endParaRPr>
          </a:p>
          <a:p>
            <a:endParaRPr lang="zh-CN" altLang="en-US" sz="2800" b="1" dirty="0">
              <a:solidFill>
                <a:schemeClr val="bg1"/>
              </a:solidFill>
              <a:latin typeface="造字工房悦黑体验版细体" pitchFamily="50" charset="-122"/>
              <a:ea typeface="造字工房悦黑体验版细体" pitchFamily="50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7716" y="1161372"/>
            <a:ext cx="6364224" cy="94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D3.js  API</a:t>
            </a:r>
            <a:r>
              <a:rPr lang="zh-CN" altLang="en-US" sz="2800" b="1" dirty="0">
                <a:solidFill>
                  <a:schemeClr val="bg1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基础运用</a:t>
            </a:r>
            <a:endParaRPr lang="zh-CN" altLang="en-US" sz="2800" b="1" dirty="0">
              <a:solidFill>
                <a:schemeClr val="bg1"/>
              </a:solidFill>
              <a:latin typeface="造字工房悦黑体验版细体" pitchFamily="50" charset="-122"/>
              <a:ea typeface="造字工房悦黑体验版细体" pitchFamily="50" charset="-122"/>
            </a:endParaRPr>
          </a:p>
          <a:p>
            <a:endParaRPr lang="zh-CN" altLang="en-US" sz="2800" b="1" dirty="0">
              <a:solidFill>
                <a:schemeClr val="bg1"/>
              </a:solidFill>
              <a:latin typeface="造字工房悦黑体验版细体" pitchFamily="50" charset="-122"/>
              <a:ea typeface="造字工房悦黑体验版细体" pitchFamily="50" charset="-122"/>
            </a:endParaRPr>
          </a:p>
        </p:txBody>
      </p:sp>
      <p:sp>
        <p:nvSpPr>
          <p:cNvPr id="29" name="Freeform 16"/>
          <p:cNvSpPr>
            <a:spLocks noEditPoints="1"/>
          </p:cNvSpPr>
          <p:nvPr/>
        </p:nvSpPr>
        <p:spPr bwMode="auto">
          <a:xfrm>
            <a:off x="4788267" y="1151271"/>
            <a:ext cx="478364" cy="478364"/>
          </a:xfrm>
          <a:custGeom>
            <a:avLst/>
            <a:gdLst>
              <a:gd name="T0" fmla="*/ 100 w 200"/>
              <a:gd name="T1" fmla="*/ 0 h 200"/>
              <a:gd name="T2" fmla="*/ 100 w 200"/>
              <a:gd name="T3" fmla="*/ 0 h 200"/>
              <a:gd name="T4" fmla="*/ 100 w 200"/>
              <a:gd name="T5" fmla="*/ 200 h 200"/>
              <a:gd name="T6" fmla="*/ 100 w 200"/>
              <a:gd name="T7" fmla="*/ 200 h 200"/>
              <a:gd name="T8" fmla="*/ 200 w 200"/>
              <a:gd name="T9" fmla="*/ 100 h 200"/>
              <a:gd name="T10" fmla="*/ 104 w 200"/>
              <a:gd name="T11" fmla="*/ 59 h 200"/>
              <a:gd name="T12" fmla="*/ 140 w 200"/>
              <a:gd name="T13" fmla="*/ 96 h 200"/>
              <a:gd name="T14" fmla="*/ 104 w 200"/>
              <a:gd name="T15" fmla="*/ 59 h 200"/>
              <a:gd name="T16" fmla="*/ 104 w 200"/>
              <a:gd name="T17" fmla="*/ 8 h 200"/>
              <a:gd name="T18" fmla="*/ 104 w 200"/>
              <a:gd name="T19" fmla="*/ 51 h 200"/>
              <a:gd name="T20" fmla="*/ 96 w 200"/>
              <a:gd name="T21" fmla="*/ 51 h 200"/>
              <a:gd name="T22" fmla="*/ 96 w 200"/>
              <a:gd name="T23" fmla="*/ 8 h 200"/>
              <a:gd name="T24" fmla="*/ 96 w 200"/>
              <a:gd name="T25" fmla="*/ 96 h 200"/>
              <a:gd name="T26" fmla="*/ 65 w 200"/>
              <a:gd name="T27" fmla="*/ 55 h 200"/>
              <a:gd name="T28" fmla="*/ 52 w 200"/>
              <a:gd name="T29" fmla="*/ 96 h 200"/>
              <a:gd name="T30" fmla="*/ 29 w 200"/>
              <a:gd name="T31" fmla="*/ 41 h 200"/>
              <a:gd name="T32" fmla="*/ 52 w 200"/>
              <a:gd name="T33" fmla="*/ 96 h 200"/>
              <a:gd name="T34" fmla="*/ 58 w 200"/>
              <a:gd name="T35" fmla="*/ 146 h 200"/>
              <a:gd name="T36" fmla="*/ 9 w 200"/>
              <a:gd name="T37" fmla="*/ 104 h 200"/>
              <a:gd name="T38" fmla="*/ 60 w 200"/>
              <a:gd name="T39" fmla="*/ 104 h 200"/>
              <a:gd name="T40" fmla="*/ 96 w 200"/>
              <a:gd name="T41" fmla="*/ 140 h 200"/>
              <a:gd name="T42" fmla="*/ 60 w 200"/>
              <a:gd name="T43" fmla="*/ 104 h 200"/>
              <a:gd name="T44" fmla="*/ 96 w 200"/>
              <a:gd name="T45" fmla="*/ 191 h 200"/>
              <a:gd name="T46" fmla="*/ 96 w 200"/>
              <a:gd name="T47" fmla="*/ 148 h 200"/>
              <a:gd name="T48" fmla="*/ 104 w 200"/>
              <a:gd name="T49" fmla="*/ 148 h 200"/>
              <a:gd name="T50" fmla="*/ 104 w 200"/>
              <a:gd name="T51" fmla="*/ 191 h 200"/>
              <a:gd name="T52" fmla="*/ 104 w 200"/>
              <a:gd name="T53" fmla="*/ 104 h 200"/>
              <a:gd name="T54" fmla="*/ 135 w 200"/>
              <a:gd name="T55" fmla="*/ 144 h 200"/>
              <a:gd name="T56" fmla="*/ 148 w 200"/>
              <a:gd name="T57" fmla="*/ 104 h 200"/>
              <a:gd name="T58" fmla="*/ 172 w 200"/>
              <a:gd name="T59" fmla="*/ 158 h 200"/>
              <a:gd name="T60" fmla="*/ 148 w 200"/>
              <a:gd name="T61" fmla="*/ 104 h 200"/>
              <a:gd name="T62" fmla="*/ 143 w 200"/>
              <a:gd name="T63" fmla="*/ 53 h 200"/>
              <a:gd name="T64" fmla="*/ 192 w 200"/>
              <a:gd name="T65" fmla="*/ 96 h 200"/>
              <a:gd name="T66" fmla="*/ 166 w 200"/>
              <a:gd name="T67" fmla="*/ 35 h 200"/>
              <a:gd name="T68" fmla="*/ 122 w 200"/>
              <a:gd name="T69" fmla="*/ 10 h 200"/>
              <a:gd name="T70" fmla="*/ 79 w 200"/>
              <a:gd name="T71" fmla="*/ 10 h 200"/>
              <a:gd name="T72" fmla="*/ 35 w 200"/>
              <a:gd name="T73" fmla="*/ 35 h 200"/>
              <a:gd name="T74" fmla="*/ 35 w 200"/>
              <a:gd name="T75" fmla="*/ 164 h 200"/>
              <a:gd name="T76" fmla="*/ 79 w 200"/>
              <a:gd name="T77" fmla="*/ 189 h 200"/>
              <a:gd name="T78" fmla="*/ 122 w 200"/>
              <a:gd name="T79" fmla="*/ 189 h 200"/>
              <a:gd name="T80" fmla="*/ 166 w 200"/>
              <a:gd name="T81" fmla="*/ 16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45" y="0"/>
                  <a:pt x="0" y="44"/>
                  <a:pt x="0" y="100"/>
                </a:cubicBezTo>
                <a:cubicBezTo>
                  <a:pt x="0" y="155"/>
                  <a:pt x="45" y="199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4"/>
                  <a:pt x="156" y="0"/>
                  <a:pt x="100" y="0"/>
                </a:cubicBezTo>
                <a:close/>
                <a:moveTo>
                  <a:pt x="104" y="59"/>
                </a:moveTo>
                <a:cubicBezTo>
                  <a:pt x="115" y="59"/>
                  <a:pt x="125" y="58"/>
                  <a:pt x="135" y="55"/>
                </a:cubicBezTo>
                <a:cubicBezTo>
                  <a:pt x="138" y="67"/>
                  <a:pt x="140" y="81"/>
                  <a:pt x="140" y="96"/>
                </a:cubicBezTo>
                <a:cubicBezTo>
                  <a:pt x="104" y="96"/>
                  <a:pt x="104" y="96"/>
                  <a:pt x="104" y="96"/>
                </a:cubicBezTo>
                <a:lnTo>
                  <a:pt x="104" y="59"/>
                </a:lnTo>
                <a:close/>
                <a:moveTo>
                  <a:pt x="104" y="51"/>
                </a:moveTo>
                <a:cubicBezTo>
                  <a:pt x="104" y="8"/>
                  <a:pt x="104" y="8"/>
                  <a:pt x="104" y="8"/>
                </a:cubicBezTo>
                <a:cubicBezTo>
                  <a:pt x="115" y="11"/>
                  <a:pt x="126" y="26"/>
                  <a:pt x="133" y="48"/>
                </a:cubicBezTo>
                <a:cubicBezTo>
                  <a:pt x="124" y="50"/>
                  <a:pt x="114" y="51"/>
                  <a:pt x="104" y="51"/>
                </a:cubicBezTo>
                <a:close/>
                <a:moveTo>
                  <a:pt x="96" y="8"/>
                </a:moveTo>
                <a:cubicBezTo>
                  <a:pt x="96" y="51"/>
                  <a:pt x="96" y="51"/>
                  <a:pt x="96" y="51"/>
                </a:cubicBezTo>
                <a:cubicBezTo>
                  <a:pt x="87" y="51"/>
                  <a:pt x="77" y="50"/>
                  <a:pt x="68" y="48"/>
                </a:cubicBezTo>
                <a:cubicBezTo>
                  <a:pt x="75" y="25"/>
                  <a:pt x="86" y="11"/>
                  <a:pt x="96" y="8"/>
                </a:cubicBezTo>
                <a:close/>
                <a:moveTo>
                  <a:pt x="96" y="59"/>
                </a:moveTo>
                <a:cubicBezTo>
                  <a:pt x="96" y="96"/>
                  <a:pt x="96" y="96"/>
                  <a:pt x="96" y="96"/>
                </a:cubicBezTo>
                <a:cubicBezTo>
                  <a:pt x="60" y="96"/>
                  <a:pt x="60" y="96"/>
                  <a:pt x="60" y="96"/>
                </a:cubicBezTo>
                <a:cubicBezTo>
                  <a:pt x="60" y="81"/>
                  <a:pt x="62" y="67"/>
                  <a:pt x="65" y="55"/>
                </a:cubicBezTo>
                <a:cubicBezTo>
                  <a:pt x="75" y="58"/>
                  <a:pt x="86" y="59"/>
                  <a:pt x="96" y="59"/>
                </a:cubicBezTo>
                <a:close/>
                <a:moveTo>
                  <a:pt x="52" y="96"/>
                </a:moveTo>
                <a:cubicBezTo>
                  <a:pt x="9" y="96"/>
                  <a:pt x="9" y="96"/>
                  <a:pt x="9" y="96"/>
                </a:cubicBezTo>
                <a:cubicBezTo>
                  <a:pt x="9" y="75"/>
                  <a:pt x="17" y="56"/>
                  <a:pt x="29" y="41"/>
                </a:cubicBezTo>
                <a:cubicBezTo>
                  <a:pt x="38" y="46"/>
                  <a:pt x="48" y="50"/>
                  <a:pt x="58" y="53"/>
                </a:cubicBezTo>
                <a:cubicBezTo>
                  <a:pt x="54" y="66"/>
                  <a:pt x="52" y="80"/>
                  <a:pt x="52" y="96"/>
                </a:cubicBezTo>
                <a:close/>
                <a:moveTo>
                  <a:pt x="52" y="104"/>
                </a:moveTo>
                <a:cubicBezTo>
                  <a:pt x="52" y="119"/>
                  <a:pt x="54" y="133"/>
                  <a:pt x="58" y="146"/>
                </a:cubicBezTo>
                <a:cubicBezTo>
                  <a:pt x="48" y="149"/>
                  <a:pt x="38" y="153"/>
                  <a:pt x="29" y="158"/>
                </a:cubicBezTo>
                <a:cubicBezTo>
                  <a:pt x="17" y="143"/>
                  <a:pt x="9" y="124"/>
                  <a:pt x="9" y="104"/>
                </a:cubicBezTo>
                <a:lnTo>
                  <a:pt x="52" y="104"/>
                </a:lnTo>
                <a:close/>
                <a:moveTo>
                  <a:pt x="60" y="104"/>
                </a:moveTo>
                <a:cubicBezTo>
                  <a:pt x="96" y="104"/>
                  <a:pt x="96" y="104"/>
                  <a:pt x="96" y="104"/>
                </a:cubicBezTo>
                <a:cubicBezTo>
                  <a:pt x="96" y="140"/>
                  <a:pt x="96" y="140"/>
                  <a:pt x="96" y="140"/>
                </a:cubicBezTo>
                <a:cubicBezTo>
                  <a:pt x="86" y="140"/>
                  <a:pt x="75" y="141"/>
                  <a:pt x="65" y="144"/>
                </a:cubicBezTo>
                <a:cubicBezTo>
                  <a:pt x="62" y="132"/>
                  <a:pt x="60" y="119"/>
                  <a:pt x="60" y="104"/>
                </a:cubicBezTo>
                <a:close/>
                <a:moveTo>
                  <a:pt x="96" y="148"/>
                </a:moveTo>
                <a:cubicBezTo>
                  <a:pt x="96" y="191"/>
                  <a:pt x="96" y="191"/>
                  <a:pt x="96" y="191"/>
                </a:cubicBezTo>
                <a:cubicBezTo>
                  <a:pt x="86" y="188"/>
                  <a:pt x="75" y="174"/>
                  <a:pt x="68" y="152"/>
                </a:cubicBezTo>
                <a:cubicBezTo>
                  <a:pt x="77" y="149"/>
                  <a:pt x="86" y="148"/>
                  <a:pt x="96" y="148"/>
                </a:cubicBezTo>
                <a:close/>
                <a:moveTo>
                  <a:pt x="104" y="191"/>
                </a:moveTo>
                <a:cubicBezTo>
                  <a:pt x="104" y="148"/>
                  <a:pt x="104" y="148"/>
                  <a:pt x="104" y="148"/>
                </a:cubicBezTo>
                <a:cubicBezTo>
                  <a:pt x="114" y="148"/>
                  <a:pt x="124" y="149"/>
                  <a:pt x="133" y="152"/>
                </a:cubicBezTo>
                <a:cubicBezTo>
                  <a:pt x="126" y="174"/>
                  <a:pt x="115" y="188"/>
                  <a:pt x="104" y="191"/>
                </a:cubicBezTo>
                <a:close/>
                <a:moveTo>
                  <a:pt x="104" y="140"/>
                </a:moveTo>
                <a:cubicBezTo>
                  <a:pt x="104" y="104"/>
                  <a:pt x="104" y="104"/>
                  <a:pt x="104" y="104"/>
                </a:cubicBezTo>
                <a:cubicBezTo>
                  <a:pt x="140" y="104"/>
                  <a:pt x="140" y="104"/>
                  <a:pt x="140" y="104"/>
                </a:cubicBezTo>
                <a:cubicBezTo>
                  <a:pt x="140" y="118"/>
                  <a:pt x="138" y="132"/>
                  <a:pt x="135" y="144"/>
                </a:cubicBezTo>
                <a:cubicBezTo>
                  <a:pt x="125" y="141"/>
                  <a:pt x="115" y="140"/>
                  <a:pt x="104" y="140"/>
                </a:cubicBezTo>
                <a:close/>
                <a:moveTo>
                  <a:pt x="148" y="104"/>
                </a:moveTo>
                <a:cubicBezTo>
                  <a:pt x="192" y="104"/>
                  <a:pt x="192" y="104"/>
                  <a:pt x="192" y="104"/>
                </a:cubicBezTo>
                <a:cubicBezTo>
                  <a:pt x="191" y="124"/>
                  <a:pt x="184" y="143"/>
                  <a:pt x="172" y="158"/>
                </a:cubicBezTo>
                <a:cubicBezTo>
                  <a:pt x="163" y="153"/>
                  <a:pt x="153" y="149"/>
                  <a:pt x="143" y="146"/>
                </a:cubicBezTo>
                <a:cubicBezTo>
                  <a:pt x="146" y="133"/>
                  <a:pt x="148" y="119"/>
                  <a:pt x="148" y="104"/>
                </a:cubicBezTo>
                <a:close/>
                <a:moveTo>
                  <a:pt x="148" y="96"/>
                </a:moveTo>
                <a:cubicBezTo>
                  <a:pt x="148" y="80"/>
                  <a:pt x="146" y="66"/>
                  <a:pt x="143" y="53"/>
                </a:cubicBezTo>
                <a:cubicBezTo>
                  <a:pt x="153" y="50"/>
                  <a:pt x="163" y="46"/>
                  <a:pt x="172" y="41"/>
                </a:cubicBezTo>
                <a:cubicBezTo>
                  <a:pt x="184" y="56"/>
                  <a:pt x="191" y="75"/>
                  <a:pt x="192" y="96"/>
                </a:cubicBezTo>
                <a:lnTo>
                  <a:pt x="148" y="96"/>
                </a:lnTo>
                <a:close/>
                <a:moveTo>
                  <a:pt x="166" y="35"/>
                </a:moveTo>
                <a:cubicBezTo>
                  <a:pt x="158" y="39"/>
                  <a:pt x="150" y="43"/>
                  <a:pt x="141" y="46"/>
                </a:cubicBezTo>
                <a:cubicBezTo>
                  <a:pt x="136" y="30"/>
                  <a:pt x="130" y="18"/>
                  <a:pt x="122" y="10"/>
                </a:cubicBezTo>
                <a:cubicBezTo>
                  <a:pt x="139" y="14"/>
                  <a:pt x="154" y="23"/>
                  <a:pt x="166" y="35"/>
                </a:cubicBezTo>
                <a:close/>
                <a:moveTo>
                  <a:pt x="79" y="10"/>
                </a:moveTo>
                <a:cubicBezTo>
                  <a:pt x="71" y="18"/>
                  <a:pt x="64" y="31"/>
                  <a:pt x="60" y="45"/>
                </a:cubicBezTo>
                <a:cubicBezTo>
                  <a:pt x="51" y="43"/>
                  <a:pt x="43" y="39"/>
                  <a:pt x="35" y="35"/>
                </a:cubicBezTo>
                <a:cubicBezTo>
                  <a:pt x="47" y="23"/>
                  <a:pt x="62" y="14"/>
                  <a:pt x="79" y="10"/>
                </a:cubicBezTo>
                <a:close/>
                <a:moveTo>
                  <a:pt x="35" y="164"/>
                </a:moveTo>
                <a:cubicBezTo>
                  <a:pt x="43" y="160"/>
                  <a:pt x="51" y="156"/>
                  <a:pt x="60" y="154"/>
                </a:cubicBezTo>
                <a:cubicBezTo>
                  <a:pt x="64" y="169"/>
                  <a:pt x="71" y="181"/>
                  <a:pt x="79" y="189"/>
                </a:cubicBezTo>
                <a:cubicBezTo>
                  <a:pt x="62" y="185"/>
                  <a:pt x="47" y="176"/>
                  <a:pt x="35" y="164"/>
                </a:cubicBezTo>
                <a:close/>
                <a:moveTo>
                  <a:pt x="122" y="189"/>
                </a:moveTo>
                <a:cubicBezTo>
                  <a:pt x="130" y="181"/>
                  <a:pt x="136" y="169"/>
                  <a:pt x="141" y="154"/>
                </a:cubicBezTo>
                <a:cubicBezTo>
                  <a:pt x="150" y="156"/>
                  <a:pt x="158" y="160"/>
                  <a:pt x="166" y="164"/>
                </a:cubicBezTo>
                <a:cubicBezTo>
                  <a:pt x="154" y="176"/>
                  <a:pt x="139" y="185"/>
                  <a:pt x="122" y="189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Freeform 16"/>
          <p:cNvSpPr>
            <a:spLocks noEditPoints="1"/>
          </p:cNvSpPr>
          <p:nvPr/>
        </p:nvSpPr>
        <p:spPr bwMode="auto">
          <a:xfrm>
            <a:off x="3680213" y="2496598"/>
            <a:ext cx="478364" cy="478364"/>
          </a:xfrm>
          <a:custGeom>
            <a:avLst/>
            <a:gdLst>
              <a:gd name="T0" fmla="*/ 100 w 200"/>
              <a:gd name="T1" fmla="*/ 0 h 200"/>
              <a:gd name="T2" fmla="*/ 100 w 200"/>
              <a:gd name="T3" fmla="*/ 0 h 200"/>
              <a:gd name="T4" fmla="*/ 100 w 200"/>
              <a:gd name="T5" fmla="*/ 200 h 200"/>
              <a:gd name="T6" fmla="*/ 100 w 200"/>
              <a:gd name="T7" fmla="*/ 200 h 200"/>
              <a:gd name="T8" fmla="*/ 200 w 200"/>
              <a:gd name="T9" fmla="*/ 100 h 200"/>
              <a:gd name="T10" fmla="*/ 104 w 200"/>
              <a:gd name="T11" fmla="*/ 59 h 200"/>
              <a:gd name="T12" fmla="*/ 140 w 200"/>
              <a:gd name="T13" fmla="*/ 96 h 200"/>
              <a:gd name="T14" fmla="*/ 104 w 200"/>
              <a:gd name="T15" fmla="*/ 59 h 200"/>
              <a:gd name="T16" fmla="*/ 104 w 200"/>
              <a:gd name="T17" fmla="*/ 8 h 200"/>
              <a:gd name="T18" fmla="*/ 104 w 200"/>
              <a:gd name="T19" fmla="*/ 51 h 200"/>
              <a:gd name="T20" fmla="*/ 96 w 200"/>
              <a:gd name="T21" fmla="*/ 51 h 200"/>
              <a:gd name="T22" fmla="*/ 96 w 200"/>
              <a:gd name="T23" fmla="*/ 8 h 200"/>
              <a:gd name="T24" fmla="*/ 96 w 200"/>
              <a:gd name="T25" fmla="*/ 96 h 200"/>
              <a:gd name="T26" fmla="*/ 65 w 200"/>
              <a:gd name="T27" fmla="*/ 55 h 200"/>
              <a:gd name="T28" fmla="*/ 52 w 200"/>
              <a:gd name="T29" fmla="*/ 96 h 200"/>
              <a:gd name="T30" fmla="*/ 29 w 200"/>
              <a:gd name="T31" fmla="*/ 41 h 200"/>
              <a:gd name="T32" fmla="*/ 52 w 200"/>
              <a:gd name="T33" fmla="*/ 96 h 200"/>
              <a:gd name="T34" fmla="*/ 58 w 200"/>
              <a:gd name="T35" fmla="*/ 146 h 200"/>
              <a:gd name="T36" fmla="*/ 9 w 200"/>
              <a:gd name="T37" fmla="*/ 104 h 200"/>
              <a:gd name="T38" fmla="*/ 60 w 200"/>
              <a:gd name="T39" fmla="*/ 104 h 200"/>
              <a:gd name="T40" fmla="*/ 96 w 200"/>
              <a:gd name="T41" fmla="*/ 140 h 200"/>
              <a:gd name="T42" fmla="*/ 60 w 200"/>
              <a:gd name="T43" fmla="*/ 104 h 200"/>
              <a:gd name="T44" fmla="*/ 96 w 200"/>
              <a:gd name="T45" fmla="*/ 191 h 200"/>
              <a:gd name="T46" fmla="*/ 96 w 200"/>
              <a:gd name="T47" fmla="*/ 148 h 200"/>
              <a:gd name="T48" fmla="*/ 104 w 200"/>
              <a:gd name="T49" fmla="*/ 148 h 200"/>
              <a:gd name="T50" fmla="*/ 104 w 200"/>
              <a:gd name="T51" fmla="*/ 191 h 200"/>
              <a:gd name="T52" fmla="*/ 104 w 200"/>
              <a:gd name="T53" fmla="*/ 104 h 200"/>
              <a:gd name="T54" fmla="*/ 135 w 200"/>
              <a:gd name="T55" fmla="*/ 144 h 200"/>
              <a:gd name="T56" fmla="*/ 148 w 200"/>
              <a:gd name="T57" fmla="*/ 104 h 200"/>
              <a:gd name="T58" fmla="*/ 172 w 200"/>
              <a:gd name="T59" fmla="*/ 158 h 200"/>
              <a:gd name="T60" fmla="*/ 148 w 200"/>
              <a:gd name="T61" fmla="*/ 104 h 200"/>
              <a:gd name="T62" fmla="*/ 143 w 200"/>
              <a:gd name="T63" fmla="*/ 53 h 200"/>
              <a:gd name="T64" fmla="*/ 192 w 200"/>
              <a:gd name="T65" fmla="*/ 96 h 200"/>
              <a:gd name="T66" fmla="*/ 166 w 200"/>
              <a:gd name="T67" fmla="*/ 35 h 200"/>
              <a:gd name="T68" fmla="*/ 122 w 200"/>
              <a:gd name="T69" fmla="*/ 10 h 200"/>
              <a:gd name="T70" fmla="*/ 79 w 200"/>
              <a:gd name="T71" fmla="*/ 10 h 200"/>
              <a:gd name="T72" fmla="*/ 35 w 200"/>
              <a:gd name="T73" fmla="*/ 35 h 200"/>
              <a:gd name="T74" fmla="*/ 35 w 200"/>
              <a:gd name="T75" fmla="*/ 164 h 200"/>
              <a:gd name="T76" fmla="*/ 79 w 200"/>
              <a:gd name="T77" fmla="*/ 189 h 200"/>
              <a:gd name="T78" fmla="*/ 122 w 200"/>
              <a:gd name="T79" fmla="*/ 189 h 200"/>
              <a:gd name="T80" fmla="*/ 166 w 200"/>
              <a:gd name="T81" fmla="*/ 16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45" y="0"/>
                  <a:pt x="0" y="44"/>
                  <a:pt x="0" y="100"/>
                </a:cubicBezTo>
                <a:cubicBezTo>
                  <a:pt x="0" y="155"/>
                  <a:pt x="45" y="199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4"/>
                  <a:pt x="156" y="0"/>
                  <a:pt x="100" y="0"/>
                </a:cubicBezTo>
                <a:close/>
                <a:moveTo>
                  <a:pt x="104" y="59"/>
                </a:moveTo>
                <a:cubicBezTo>
                  <a:pt x="115" y="59"/>
                  <a:pt x="125" y="58"/>
                  <a:pt x="135" y="55"/>
                </a:cubicBezTo>
                <a:cubicBezTo>
                  <a:pt x="138" y="67"/>
                  <a:pt x="140" y="81"/>
                  <a:pt x="140" y="96"/>
                </a:cubicBezTo>
                <a:cubicBezTo>
                  <a:pt x="104" y="96"/>
                  <a:pt x="104" y="96"/>
                  <a:pt x="104" y="96"/>
                </a:cubicBezTo>
                <a:lnTo>
                  <a:pt x="104" y="59"/>
                </a:lnTo>
                <a:close/>
                <a:moveTo>
                  <a:pt x="104" y="51"/>
                </a:moveTo>
                <a:cubicBezTo>
                  <a:pt x="104" y="8"/>
                  <a:pt x="104" y="8"/>
                  <a:pt x="104" y="8"/>
                </a:cubicBezTo>
                <a:cubicBezTo>
                  <a:pt x="115" y="11"/>
                  <a:pt x="126" y="26"/>
                  <a:pt x="133" y="48"/>
                </a:cubicBezTo>
                <a:cubicBezTo>
                  <a:pt x="124" y="50"/>
                  <a:pt x="114" y="51"/>
                  <a:pt x="104" y="51"/>
                </a:cubicBezTo>
                <a:close/>
                <a:moveTo>
                  <a:pt x="96" y="8"/>
                </a:moveTo>
                <a:cubicBezTo>
                  <a:pt x="96" y="51"/>
                  <a:pt x="96" y="51"/>
                  <a:pt x="96" y="51"/>
                </a:cubicBezTo>
                <a:cubicBezTo>
                  <a:pt x="87" y="51"/>
                  <a:pt x="77" y="50"/>
                  <a:pt x="68" y="48"/>
                </a:cubicBezTo>
                <a:cubicBezTo>
                  <a:pt x="75" y="25"/>
                  <a:pt x="86" y="11"/>
                  <a:pt x="96" y="8"/>
                </a:cubicBezTo>
                <a:close/>
                <a:moveTo>
                  <a:pt x="96" y="59"/>
                </a:moveTo>
                <a:cubicBezTo>
                  <a:pt x="96" y="96"/>
                  <a:pt x="96" y="96"/>
                  <a:pt x="96" y="96"/>
                </a:cubicBezTo>
                <a:cubicBezTo>
                  <a:pt x="60" y="96"/>
                  <a:pt x="60" y="96"/>
                  <a:pt x="60" y="96"/>
                </a:cubicBezTo>
                <a:cubicBezTo>
                  <a:pt x="60" y="81"/>
                  <a:pt x="62" y="67"/>
                  <a:pt x="65" y="55"/>
                </a:cubicBezTo>
                <a:cubicBezTo>
                  <a:pt x="75" y="58"/>
                  <a:pt x="86" y="59"/>
                  <a:pt x="96" y="59"/>
                </a:cubicBezTo>
                <a:close/>
                <a:moveTo>
                  <a:pt x="52" y="96"/>
                </a:moveTo>
                <a:cubicBezTo>
                  <a:pt x="9" y="96"/>
                  <a:pt x="9" y="96"/>
                  <a:pt x="9" y="96"/>
                </a:cubicBezTo>
                <a:cubicBezTo>
                  <a:pt x="9" y="75"/>
                  <a:pt x="17" y="56"/>
                  <a:pt x="29" y="41"/>
                </a:cubicBezTo>
                <a:cubicBezTo>
                  <a:pt x="38" y="46"/>
                  <a:pt x="48" y="50"/>
                  <a:pt x="58" y="53"/>
                </a:cubicBezTo>
                <a:cubicBezTo>
                  <a:pt x="54" y="66"/>
                  <a:pt x="52" y="80"/>
                  <a:pt x="52" y="96"/>
                </a:cubicBezTo>
                <a:close/>
                <a:moveTo>
                  <a:pt x="52" y="104"/>
                </a:moveTo>
                <a:cubicBezTo>
                  <a:pt x="52" y="119"/>
                  <a:pt x="54" y="133"/>
                  <a:pt x="58" y="146"/>
                </a:cubicBezTo>
                <a:cubicBezTo>
                  <a:pt x="48" y="149"/>
                  <a:pt x="38" y="153"/>
                  <a:pt x="29" y="158"/>
                </a:cubicBezTo>
                <a:cubicBezTo>
                  <a:pt x="17" y="143"/>
                  <a:pt x="9" y="124"/>
                  <a:pt x="9" y="104"/>
                </a:cubicBezTo>
                <a:lnTo>
                  <a:pt x="52" y="104"/>
                </a:lnTo>
                <a:close/>
                <a:moveTo>
                  <a:pt x="60" y="104"/>
                </a:moveTo>
                <a:cubicBezTo>
                  <a:pt x="96" y="104"/>
                  <a:pt x="96" y="104"/>
                  <a:pt x="96" y="104"/>
                </a:cubicBezTo>
                <a:cubicBezTo>
                  <a:pt x="96" y="140"/>
                  <a:pt x="96" y="140"/>
                  <a:pt x="96" y="140"/>
                </a:cubicBezTo>
                <a:cubicBezTo>
                  <a:pt x="86" y="140"/>
                  <a:pt x="75" y="141"/>
                  <a:pt x="65" y="144"/>
                </a:cubicBezTo>
                <a:cubicBezTo>
                  <a:pt x="62" y="132"/>
                  <a:pt x="60" y="119"/>
                  <a:pt x="60" y="104"/>
                </a:cubicBezTo>
                <a:close/>
                <a:moveTo>
                  <a:pt x="96" y="148"/>
                </a:moveTo>
                <a:cubicBezTo>
                  <a:pt x="96" y="191"/>
                  <a:pt x="96" y="191"/>
                  <a:pt x="96" y="191"/>
                </a:cubicBezTo>
                <a:cubicBezTo>
                  <a:pt x="86" y="188"/>
                  <a:pt x="75" y="174"/>
                  <a:pt x="68" y="152"/>
                </a:cubicBezTo>
                <a:cubicBezTo>
                  <a:pt x="77" y="149"/>
                  <a:pt x="86" y="148"/>
                  <a:pt x="96" y="148"/>
                </a:cubicBezTo>
                <a:close/>
                <a:moveTo>
                  <a:pt x="104" y="191"/>
                </a:moveTo>
                <a:cubicBezTo>
                  <a:pt x="104" y="148"/>
                  <a:pt x="104" y="148"/>
                  <a:pt x="104" y="148"/>
                </a:cubicBezTo>
                <a:cubicBezTo>
                  <a:pt x="114" y="148"/>
                  <a:pt x="124" y="149"/>
                  <a:pt x="133" y="152"/>
                </a:cubicBezTo>
                <a:cubicBezTo>
                  <a:pt x="126" y="174"/>
                  <a:pt x="115" y="188"/>
                  <a:pt x="104" y="191"/>
                </a:cubicBezTo>
                <a:close/>
                <a:moveTo>
                  <a:pt x="104" y="140"/>
                </a:moveTo>
                <a:cubicBezTo>
                  <a:pt x="104" y="104"/>
                  <a:pt x="104" y="104"/>
                  <a:pt x="104" y="104"/>
                </a:cubicBezTo>
                <a:cubicBezTo>
                  <a:pt x="140" y="104"/>
                  <a:pt x="140" y="104"/>
                  <a:pt x="140" y="104"/>
                </a:cubicBezTo>
                <a:cubicBezTo>
                  <a:pt x="140" y="118"/>
                  <a:pt x="138" y="132"/>
                  <a:pt x="135" y="144"/>
                </a:cubicBezTo>
                <a:cubicBezTo>
                  <a:pt x="125" y="141"/>
                  <a:pt x="115" y="140"/>
                  <a:pt x="104" y="140"/>
                </a:cubicBezTo>
                <a:close/>
                <a:moveTo>
                  <a:pt x="148" y="104"/>
                </a:moveTo>
                <a:cubicBezTo>
                  <a:pt x="192" y="104"/>
                  <a:pt x="192" y="104"/>
                  <a:pt x="192" y="104"/>
                </a:cubicBezTo>
                <a:cubicBezTo>
                  <a:pt x="191" y="124"/>
                  <a:pt x="184" y="143"/>
                  <a:pt x="172" y="158"/>
                </a:cubicBezTo>
                <a:cubicBezTo>
                  <a:pt x="163" y="153"/>
                  <a:pt x="153" y="149"/>
                  <a:pt x="143" y="146"/>
                </a:cubicBezTo>
                <a:cubicBezTo>
                  <a:pt x="146" y="133"/>
                  <a:pt x="148" y="119"/>
                  <a:pt x="148" y="104"/>
                </a:cubicBezTo>
                <a:close/>
                <a:moveTo>
                  <a:pt x="148" y="96"/>
                </a:moveTo>
                <a:cubicBezTo>
                  <a:pt x="148" y="80"/>
                  <a:pt x="146" y="66"/>
                  <a:pt x="143" y="53"/>
                </a:cubicBezTo>
                <a:cubicBezTo>
                  <a:pt x="153" y="50"/>
                  <a:pt x="163" y="46"/>
                  <a:pt x="172" y="41"/>
                </a:cubicBezTo>
                <a:cubicBezTo>
                  <a:pt x="184" y="56"/>
                  <a:pt x="191" y="75"/>
                  <a:pt x="192" y="96"/>
                </a:cubicBezTo>
                <a:lnTo>
                  <a:pt x="148" y="96"/>
                </a:lnTo>
                <a:close/>
                <a:moveTo>
                  <a:pt x="166" y="35"/>
                </a:moveTo>
                <a:cubicBezTo>
                  <a:pt x="158" y="39"/>
                  <a:pt x="150" y="43"/>
                  <a:pt x="141" y="46"/>
                </a:cubicBezTo>
                <a:cubicBezTo>
                  <a:pt x="136" y="30"/>
                  <a:pt x="130" y="18"/>
                  <a:pt x="122" y="10"/>
                </a:cubicBezTo>
                <a:cubicBezTo>
                  <a:pt x="139" y="14"/>
                  <a:pt x="154" y="23"/>
                  <a:pt x="166" y="35"/>
                </a:cubicBezTo>
                <a:close/>
                <a:moveTo>
                  <a:pt x="79" y="10"/>
                </a:moveTo>
                <a:cubicBezTo>
                  <a:pt x="71" y="18"/>
                  <a:pt x="64" y="31"/>
                  <a:pt x="60" y="45"/>
                </a:cubicBezTo>
                <a:cubicBezTo>
                  <a:pt x="51" y="43"/>
                  <a:pt x="43" y="39"/>
                  <a:pt x="35" y="35"/>
                </a:cubicBezTo>
                <a:cubicBezTo>
                  <a:pt x="47" y="23"/>
                  <a:pt x="62" y="14"/>
                  <a:pt x="79" y="10"/>
                </a:cubicBezTo>
                <a:close/>
                <a:moveTo>
                  <a:pt x="35" y="164"/>
                </a:moveTo>
                <a:cubicBezTo>
                  <a:pt x="43" y="160"/>
                  <a:pt x="51" y="156"/>
                  <a:pt x="60" y="154"/>
                </a:cubicBezTo>
                <a:cubicBezTo>
                  <a:pt x="64" y="169"/>
                  <a:pt x="71" y="181"/>
                  <a:pt x="79" y="189"/>
                </a:cubicBezTo>
                <a:cubicBezTo>
                  <a:pt x="62" y="185"/>
                  <a:pt x="47" y="176"/>
                  <a:pt x="35" y="164"/>
                </a:cubicBezTo>
                <a:close/>
                <a:moveTo>
                  <a:pt x="122" y="189"/>
                </a:moveTo>
                <a:cubicBezTo>
                  <a:pt x="130" y="181"/>
                  <a:pt x="136" y="169"/>
                  <a:pt x="141" y="154"/>
                </a:cubicBezTo>
                <a:cubicBezTo>
                  <a:pt x="150" y="156"/>
                  <a:pt x="158" y="160"/>
                  <a:pt x="166" y="164"/>
                </a:cubicBezTo>
                <a:cubicBezTo>
                  <a:pt x="154" y="176"/>
                  <a:pt x="139" y="185"/>
                  <a:pt x="122" y="189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Freeform 16"/>
          <p:cNvSpPr>
            <a:spLocks noEditPoints="1"/>
          </p:cNvSpPr>
          <p:nvPr/>
        </p:nvSpPr>
        <p:spPr bwMode="auto">
          <a:xfrm>
            <a:off x="2673942" y="3854917"/>
            <a:ext cx="478364" cy="478364"/>
          </a:xfrm>
          <a:custGeom>
            <a:avLst/>
            <a:gdLst>
              <a:gd name="T0" fmla="*/ 100 w 200"/>
              <a:gd name="T1" fmla="*/ 0 h 200"/>
              <a:gd name="T2" fmla="*/ 100 w 200"/>
              <a:gd name="T3" fmla="*/ 0 h 200"/>
              <a:gd name="T4" fmla="*/ 100 w 200"/>
              <a:gd name="T5" fmla="*/ 200 h 200"/>
              <a:gd name="T6" fmla="*/ 100 w 200"/>
              <a:gd name="T7" fmla="*/ 200 h 200"/>
              <a:gd name="T8" fmla="*/ 200 w 200"/>
              <a:gd name="T9" fmla="*/ 100 h 200"/>
              <a:gd name="T10" fmla="*/ 104 w 200"/>
              <a:gd name="T11" fmla="*/ 59 h 200"/>
              <a:gd name="T12" fmla="*/ 140 w 200"/>
              <a:gd name="T13" fmla="*/ 96 h 200"/>
              <a:gd name="T14" fmla="*/ 104 w 200"/>
              <a:gd name="T15" fmla="*/ 59 h 200"/>
              <a:gd name="T16" fmla="*/ 104 w 200"/>
              <a:gd name="T17" fmla="*/ 8 h 200"/>
              <a:gd name="T18" fmla="*/ 104 w 200"/>
              <a:gd name="T19" fmla="*/ 51 h 200"/>
              <a:gd name="T20" fmla="*/ 96 w 200"/>
              <a:gd name="T21" fmla="*/ 51 h 200"/>
              <a:gd name="T22" fmla="*/ 96 w 200"/>
              <a:gd name="T23" fmla="*/ 8 h 200"/>
              <a:gd name="T24" fmla="*/ 96 w 200"/>
              <a:gd name="T25" fmla="*/ 96 h 200"/>
              <a:gd name="T26" fmla="*/ 65 w 200"/>
              <a:gd name="T27" fmla="*/ 55 h 200"/>
              <a:gd name="T28" fmla="*/ 52 w 200"/>
              <a:gd name="T29" fmla="*/ 96 h 200"/>
              <a:gd name="T30" fmla="*/ 29 w 200"/>
              <a:gd name="T31" fmla="*/ 41 h 200"/>
              <a:gd name="T32" fmla="*/ 52 w 200"/>
              <a:gd name="T33" fmla="*/ 96 h 200"/>
              <a:gd name="T34" fmla="*/ 58 w 200"/>
              <a:gd name="T35" fmla="*/ 146 h 200"/>
              <a:gd name="T36" fmla="*/ 9 w 200"/>
              <a:gd name="T37" fmla="*/ 104 h 200"/>
              <a:gd name="T38" fmla="*/ 60 w 200"/>
              <a:gd name="T39" fmla="*/ 104 h 200"/>
              <a:gd name="T40" fmla="*/ 96 w 200"/>
              <a:gd name="T41" fmla="*/ 140 h 200"/>
              <a:gd name="T42" fmla="*/ 60 w 200"/>
              <a:gd name="T43" fmla="*/ 104 h 200"/>
              <a:gd name="T44" fmla="*/ 96 w 200"/>
              <a:gd name="T45" fmla="*/ 191 h 200"/>
              <a:gd name="T46" fmla="*/ 96 w 200"/>
              <a:gd name="T47" fmla="*/ 148 h 200"/>
              <a:gd name="T48" fmla="*/ 104 w 200"/>
              <a:gd name="T49" fmla="*/ 148 h 200"/>
              <a:gd name="T50" fmla="*/ 104 w 200"/>
              <a:gd name="T51" fmla="*/ 191 h 200"/>
              <a:gd name="T52" fmla="*/ 104 w 200"/>
              <a:gd name="T53" fmla="*/ 104 h 200"/>
              <a:gd name="T54" fmla="*/ 135 w 200"/>
              <a:gd name="T55" fmla="*/ 144 h 200"/>
              <a:gd name="T56" fmla="*/ 148 w 200"/>
              <a:gd name="T57" fmla="*/ 104 h 200"/>
              <a:gd name="T58" fmla="*/ 172 w 200"/>
              <a:gd name="T59" fmla="*/ 158 h 200"/>
              <a:gd name="T60" fmla="*/ 148 w 200"/>
              <a:gd name="T61" fmla="*/ 104 h 200"/>
              <a:gd name="T62" fmla="*/ 143 w 200"/>
              <a:gd name="T63" fmla="*/ 53 h 200"/>
              <a:gd name="T64" fmla="*/ 192 w 200"/>
              <a:gd name="T65" fmla="*/ 96 h 200"/>
              <a:gd name="T66" fmla="*/ 166 w 200"/>
              <a:gd name="T67" fmla="*/ 35 h 200"/>
              <a:gd name="T68" fmla="*/ 122 w 200"/>
              <a:gd name="T69" fmla="*/ 10 h 200"/>
              <a:gd name="T70" fmla="*/ 79 w 200"/>
              <a:gd name="T71" fmla="*/ 10 h 200"/>
              <a:gd name="T72" fmla="*/ 35 w 200"/>
              <a:gd name="T73" fmla="*/ 35 h 200"/>
              <a:gd name="T74" fmla="*/ 35 w 200"/>
              <a:gd name="T75" fmla="*/ 164 h 200"/>
              <a:gd name="T76" fmla="*/ 79 w 200"/>
              <a:gd name="T77" fmla="*/ 189 h 200"/>
              <a:gd name="T78" fmla="*/ 122 w 200"/>
              <a:gd name="T79" fmla="*/ 189 h 200"/>
              <a:gd name="T80" fmla="*/ 166 w 200"/>
              <a:gd name="T81" fmla="*/ 16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45" y="0"/>
                  <a:pt x="0" y="44"/>
                  <a:pt x="0" y="100"/>
                </a:cubicBezTo>
                <a:cubicBezTo>
                  <a:pt x="0" y="155"/>
                  <a:pt x="45" y="199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4"/>
                  <a:pt x="156" y="0"/>
                  <a:pt x="100" y="0"/>
                </a:cubicBezTo>
                <a:close/>
                <a:moveTo>
                  <a:pt x="104" y="59"/>
                </a:moveTo>
                <a:cubicBezTo>
                  <a:pt x="115" y="59"/>
                  <a:pt x="125" y="58"/>
                  <a:pt x="135" y="55"/>
                </a:cubicBezTo>
                <a:cubicBezTo>
                  <a:pt x="138" y="67"/>
                  <a:pt x="140" y="81"/>
                  <a:pt x="140" y="96"/>
                </a:cubicBezTo>
                <a:cubicBezTo>
                  <a:pt x="104" y="96"/>
                  <a:pt x="104" y="96"/>
                  <a:pt x="104" y="96"/>
                </a:cubicBezTo>
                <a:lnTo>
                  <a:pt x="104" y="59"/>
                </a:lnTo>
                <a:close/>
                <a:moveTo>
                  <a:pt x="104" y="51"/>
                </a:moveTo>
                <a:cubicBezTo>
                  <a:pt x="104" y="8"/>
                  <a:pt x="104" y="8"/>
                  <a:pt x="104" y="8"/>
                </a:cubicBezTo>
                <a:cubicBezTo>
                  <a:pt x="115" y="11"/>
                  <a:pt x="126" y="26"/>
                  <a:pt x="133" y="48"/>
                </a:cubicBezTo>
                <a:cubicBezTo>
                  <a:pt x="124" y="50"/>
                  <a:pt x="114" y="51"/>
                  <a:pt x="104" y="51"/>
                </a:cubicBezTo>
                <a:close/>
                <a:moveTo>
                  <a:pt x="96" y="8"/>
                </a:moveTo>
                <a:cubicBezTo>
                  <a:pt x="96" y="51"/>
                  <a:pt x="96" y="51"/>
                  <a:pt x="96" y="51"/>
                </a:cubicBezTo>
                <a:cubicBezTo>
                  <a:pt x="87" y="51"/>
                  <a:pt x="77" y="50"/>
                  <a:pt x="68" y="48"/>
                </a:cubicBezTo>
                <a:cubicBezTo>
                  <a:pt x="75" y="25"/>
                  <a:pt x="86" y="11"/>
                  <a:pt x="96" y="8"/>
                </a:cubicBezTo>
                <a:close/>
                <a:moveTo>
                  <a:pt x="96" y="59"/>
                </a:moveTo>
                <a:cubicBezTo>
                  <a:pt x="96" y="96"/>
                  <a:pt x="96" y="96"/>
                  <a:pt x="96" y="96"/>
                </a:cubicBezTo>
                <a:cubicBezTo>
                  <a:pt x="60" y="96"/>
                  <a:pt x="60" y="96"/>
                  <a:pt x="60" y="96"/>
                </a:cubicBezTo>
                <a:cubicBezTo>
                  <a:pt x="60" y="81"/>
                  <a:pt x="62" y="67"/>
                  <a:pt x="65" y="55"/>
                </a:cubicBezTo>
                <a:cubicBezTo>
                  <a:pt x="75" y="58"/>
                  <a:pt x="86" y="59"/>
                  <a:pt x="96" y="59"/>
                </a:cubicBezTo>
                <a:close/>
                <a:moveTo>
                  <a:pt x="52" y="96"/>
                </a:moveTo>
                <a:cubicBezTo>
                  <a:pt x="9" y="96"/>
                  <a:pt x="9" y="96"/>
                  <a:pt x="9" y="96"/>
                </a:cubicBezTo>
                <a:cubicBezTo>
                  <a:pt x="9" y="75"/>
                  <a:pt x="17" y="56"/>
                  <a:pt x="29" y="41"/>
                </a:cubicBezTo>
                <a:cubicBezTo>
                  <a:pt x="38" y="46"/>
                  <a:pt x="48" y="50"/>
                  <a:pt x="58" y="53"/>
                </a:cubicBezTo>
                <a:cubicBezTo>
                  <a:pt x="54" y="66"/>
                  <a:pt x="52" y="80"/>
                  <a:pt x="52" y="96"/>
                </a:cubicBezTo>
                <a:close/>
                <a:moveTo>
                  <a:pt x="52" y="104"/>
                </a:moveTo>
                <a:cubicBezTo>
                  <a:pt x="52" y="119"/>
                  <a:pt x="54" y="133"/>
                  <a:pt x="58" y="146"/>
                </a:cubicBezTo>
                <a:cubicBezTo>
                  <a:pt x="48" y="149"/>
                  <a:pt x="38" y="153"/>
                  <a:pt x="29" y="158"/>
                </a:cubicBezTo>
                <a:cubicBezTo>
                  <a:pt x="17" y="143"/>
                  <a:pt x="9" y="124"/>
                  <a:pt x="9" y="104"/>
                </a:cubicBezTo>
                <a:lnTo>
                  <a:pt x="52" y="104"/>
                </a:lnTo>
                <a:close/>
                <a:moveTo>
                  <a:pt x="60" y="104"/>
                </a:moveTo>
                <a:cubicBezTo>
                  <a:pt x="96" y="104"/>
                  <a:pt x="96" y="104"/>
                  <a:pt x="96" y="104"/>
                </a:cubicBezTo>
                <a:cubicBezTo>
                  <a:pt x="96" y="140"/>
                  <a:pt x="96" y="140"/>
                  <a:pt x="96" y="140"/>
                </a:cubicBezTo>
                <a:cubicBezTo>
                  <a:pt x="86" y="140"/>
                  <a:pt x="75" y="141"/>
                  <a:pt x="65" y="144"/>
                </a:cubicBezTo>
                <a:cubicBezTo>
                  <a:pt x="62" y="132"/>
                  <a:pt x="60" y="119"/>
                  <a:pt x="60" y="104"/>
                </a:cubicBezTo>
                <a:close/>
                <a:moveTo>
                  <a:pt x="96" y="148"/>
                </a:moveTo>
                <a:cubicBezTo>
                  <a:pt x="96" y="191"/>
                  <a:pt x="96" y="191"/>
                  <a:pt x="96" y="191"/>
                </a:cubicBezTo>
                <a:cubicBezTo>
                  <a:pt x="86" y="188"/>
                  <a:pt x="75" y="174"/>
                  <a:pt x="68" y="152"/>
                </a:cubicBezTo>
                <a:cubicBezTo>
                  <a:pt x="77" y="149"/>
                  <a:pt x="86" y="148"/>
                  <a:pt x="96" y="148"/>
                </a:cubicBezTo>
                <a:close/>
                <a:moveTo>
                  <a:pt x="104" y="191"/>
                </a:moveTo>
                <a:cubicBezTo>
                  <a:pt x="104" y="148"/>
                  <a:pt x="104" y="148"/>
                  <a:pt x="104" y="148"/>
                </a:cubicBezTo>
                <a:cubicBezTo>
                  <a:pt x="114" y="148"/>
                  <a:pt x="124" y="149"/>
                  <a:pt x="133" y="152"/>
                </a:cubicBezTo>
                <a:cubicBezTo>
                  <a:pt x="126" y="174"/>
                  <a:pt x="115" y="188"/>
                  <a:pt x="104" y="191"/>
                </a:cubicBezTo>
                <a:close/>
                <a:moveTo>
                  <a:pt x="104" y="140"/>
                </a:moveTo>
                <a:cubicBezTo>
                  <a:pt x="104" y="104"/>
                  <a:pt x="104" y="104"/>
                  <a:pt x="104" y="104"/>
                </a:cubicBezTo>
                <a:cubicBezTo>
                  <a:pt x="140" y="104"/>
                  <a:pt x="140" y="104"/>
                  <a:pt x="140" y="104"/>
                </a:cubicBezTo>
                <a:cubicBezTo>
                  <a:pt x="140" y="118"/>
                  <a:pt x="138" y="132"/>
                  <a:pt x="135" y="144"/>
                </a:cubicBezTo>
                <a:cubicBezTo>
                  <a:pt x="125" y="141"/>
                  <a:pt x="115" y="140"/>
                  <a:pt x="104" y="140"/>
                </a:cubicBezTo>
                <a:close/>
                <a:moveTo>
                  <a:pt x="148" y="104"/>
                </a:moveTo>
                <a:cubicBezTo>
                  <a:pt x="192" y="104"/>
                  <a:pt x="192" y="104"/>
                  <a:pt x="192" y="104"/>
                </a:cubicBezTo>
                <a:cubicBezTo>
                  <a:pt x="191" y="124"/>
                  <a:pt x="184" y="143"/>
                  <a:pt x="172" y="158"/>
                </a:cubicBezTo>
                <a:cubicBezTo>
                  <a:pt x="163" y="153"/>
                  <a:pt x="153" y="149"/>
                  <a:pt x="143" y="146"/>
                </a:cubicBezTo>
                <a:cubicBezTo>
                  <a:pt x="146" y="133"/>
                  <a:pt x="148" y="119"/>
                  <a:pt x="148" y="104"/>
                </a:cubicBezTo>
                <a:close/>
                <a:moveTo>
                  <a:pt x="148" y="96"/>
                </a:moveTo>
                <a:cubicBezTo>
                  <a:pt x="148" y="80"/>
                  <a:pt x="146" y="66"/>
                  <a:pt x="143" y="53"/>
                </a:cubicBezTo>
                <a:cubicBezTo>
                  <a:pt x="153" y="50"/>
                  <a:pt x="163" y="46"/>
                  <a:pt x="172" y="41"/>
                </a:cubicBezTo>
                <a:cubicBezTo>
                  <a:pt x="184" y="56"/>
                  <a:pt x="191" y="75"/>
                  <a:pt x="192" y="96"/>
                </a:cubicBezTo>
                <a:lnTo>
                  <a:pt x="148" y="96"/>
                </a:lnTo>
                <a:close/>
                <a:moveTo>
                  <a:pt x="166" y="35"/>
                </a:moveTo>
                <a:cubicBezTo>
                  <a:pt x="158" y="39"/>
                  <a:pt x="150" y="43"/>
                  <a:pt x="141" y="46"/>
                </a:cubicBezTo>
                <a:cubicBezTo>
                  <a:pt x="136" y="30"/>
                  <a:pt x="130" y="18"/>
                  <a:pt x="122" y="10"/>
                </a:cubicBezTo>
                <a:cubicBezTo>
                  <a:pt x="139" y="14"/>
                  <a:pt x="154" y="23"/>
                  <a:pt x="166" y="35"/>
                </a:cubicBezTo>
                <a:close/>
                <a:moveTo>
                  <a:pt x="79" y="10"/>
                </a:moveTo>
                <a:cubicBezTo>
                  <a:pt x="71" y="18"/>
                  <a:pt x="64" y="31"/>
                  <a:pt x="60" y="45"/>
                </a:cubicBezTo>
                <a:cubicBezTo>
                  <a:pt x="51" y="43"/>
                  <a:pt x="43" y="39"/>
                  <a:pt x="35" y="35"/>
                </a:cubicBezTo>
                <a:cubicBezTo>
                  <a:pt x="47" y="23"/>
                  <a:pt x="62" y="14"/>
                  <a:pt x="79" y="10"/>
                </a:cubicBezTo>
                <a:close/>
                <a:moveTo>
                  <a:pt x="35" y="164"/>
                </a:moveTo>
                <a:cubicBezTo>
                  <a:pt x="43" y="160"/>
                  <a:pt x="51" y="156"/>
                  <a:pt x="60" y="154"/>
                </a:cubicBezTo>
                <a:cubicBezTo>
                  <a:pt x="64" y="169"/>
                  <a:pt x="71" y="181"/>
                  <a:pt x="79" y="189"/>
                </a:cubicBezTo>
                <a:cubicBezTo>
                  <a:pt x="62" y="185"/>
                  <a:pt x="47" y="176"/>
                  <a:pt x="35" y="164"/>
                </a:cubicBezTo>
                <a:close/>
                <a:moveTo>
                  <a:pt x="122" y="189"/>
                </a:moveTo>
                <a:cubicBezTo>
                  <a:pt x="130" y="181"/>
                  <a:pt x="136" y="169"/>
                  <a:pt x="141" y="154"/>
                </a:cubicBezTo>
                <a:cubicBezTo>
                  <a:pt x="150" y="156"/>
                  <a:pt x="158" y="160"/>
                  <a:pt x="166" y="164"/>
                </a:cubicBezTo>
                <a:cubicBezTo>
                  <a:pt x="154" y="176"/>
                  <a:pt x="139" y="185"/>
                  <a:pt x="122" y="189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Freeform 16"/>
          <p:cNvSpPr>
            <a:spLocks noEditPoints="1"/>
          </p:cNvSpPr>
          <p:nvPr/>
        </p:nvSpPr>
        <p:spPr bwMode="auto">
          <a:xfrm>
            <a:off x="1543623" y="5206739"/>
            <a:ext cx="478364" cy="478364"/>
          </a:xfrm>
          <a:custGeom>
            <a:avLst/>
            <a:gdLst>
              <a:gd name="T0" fmla="*/ 100 w 200"/>
              <a:gd name="T1" fmla="*/ 0 h 200"/>
              <a:gd name="T2" fmla="*/ 100 w 200"/>
              <a:gd name="T3" fmla="*/ 0 h 200"/>
              <a:gd name="T4" fmla="*/ 100 w 200"/>
              <a:gd name="T5" fmla="*/ 200 h 200"/>
              <a:gd name="T6" fmla="*/ 100 w 200"/>
              <a:gd name="T7" fmla="*/ 200 h 200"/>
              <a:gd name="T8" fmla="*/ 200 w 200"/>
              <a:gd name="T9" fmla="*/ 100 h 200"/>
              <a:gd name="T10" fmla="*/ 104 w 200"/>
              <a:gd name="T11" fmla="*/ 59 h 200"/>
              <a:gd name="T12" fmla="*/ 140 w 200"/>
              <a:gd name="T13" fmla="*/ 96 h 200"/>
              <a:gd name="T14" fmla="*/ 104 w 200"/>
              <a:gd name="T15" fmla="*/ 59 h 200"/>
              <a:gd name="T16" fmla="*/ 104 w 200"/>
              <a:gd name="T17" fmla="*/ 8 h 200"/>
              <a:gd name="T18" fmla="*/ 104 w 200"/>
              <a:gd name="T19" fmla="*/ 51 h 200"/>
              <a:gd name="T20" fmla="*/ 96 w 200"/>
              <a:gd name="T21" fmla="*/ 51 h 200"/>
              <a:gd name="T22" fmla="*/ 96 w 200"/>
              <a:gd name="T23" fmla="*/ 8 h 200"/>
              <a:gd name="T24" fmla="*/ 96 w 200"/>
              <a:gd name="T25" fmla="*/ 96 h 200"/>
              <a:gd name="T26" fmla="*/ 65 w 200"/>
              <a:gd name="T27" fmla="*/ 55 h 200"/>
              <a:gd name="T28" fmla="*/ 52 w 200"/>
              <a:gd name="T29" fmla="*/ 96 h 200"/>
              <a:gd name="T30" fmla="*/ 29 w 200"/>
              <a:gd name="T31" fmla="*/ 41 h 200"/>
              <a:gd name="T32" fmla="*/ 52 w 200"/>
              <a:gd name="T33" fmla="*/ 96 h 200"/>
              <a:gd name="T34" fmla="*/ 58 w 200"/>
              <a:gd name="T35" fmla="*/ 146 h 200"/>
              <a:gd name="T36" fmla="*/ 9 w 200"/>
              <a:gd name="T37" fmla="*/ 104 h 200"/>
              <a:gd name="T38" fmla="*/ 60 w 200"/>
              <a:gd name="T39" fmla="*/ 104 h 200"/>
              <a:gd name="T40" fmla="*/ 96 w 200"/>
              <a:gd name="T41" fmla="*/ 140 h 200"/>
              <a:gd name="T42" fmla="*/ 60 w 200"/>
              <a:gd name="T43" fmla="*/ 104 h 200"/>
              <a:gd name="T44" fmla="*/ 96 w 200"/>
              <a:gd name="T45" fmla="*/ 191 h 200"/>
              <a:gd name="T46" fmla="*/ 96 w 200"/>
              <a:gd name="T47" fmla="*/ 148 h 200"/>
              <a:gd name="T48" fmla="*/ 104 w 200"/>
              <a:gd name="T49" fmla="*/ 148 h 200"/>
              <a:gd name="T50" fmla="*/ 104 w 200"/>
              <a:gd name="T51" fmla="*/ 191 h 200"/>
              <a:gd name="T52" fmla="*/ 104 w 200"/>
              <a:gd name="T53" fmla="*/ 104 h 200"/>
              <a:gd name="T54" fmla="*/ 135 w 200"/>
              <a:gd name="T55" fmla="*/ 144 h 200"/>
              <a:gd name="T56" fmla="*/ 148 w 200"/>
              <a:gd name="T57" fmla="*/ 104 h 200"/>
              <a:gd name="T58" fmla="*/ 172 w 200"/>
              <a:gd name="T59" fmla="*/ 158 h 200"/>
              <a:gd name="T60" fmla="*/ 148 w 200"/>
              <a:gd name="T61" fmla="*/ 104 h 200"/>
              <a:gd name="T62" fmla="*/ 143 w 200"/>
              <a:gd name="T63" fmla="*/ 53 h 200"/>
              <a:gd name="T64" fmla="*/ 192 w 200"/>
              <a:gd name="T65" fmla="*/ 96 h 200"/>
              <a:gd name="T66" fmla="*/ 166 w 200"/>
              <a:gd name="T67" fmla="*/ 35 h 200"/>
              <a:gd name="T68" fmla="*/ 122 w 200"/>
              <a:gd name="T69" fmla="*/ 10 h 200"/>
              <a:gd name="T70" fmla="*/ 79 w 200"/>
              <a:gd name="T71" fmla="*/ 10 h 200"/>
              <a:gd name="T72" fmla="*/ 35 w 200"/>
              <a:gd name="T73" fmla="*/ 35 h 200"/>
              <a:gd name="T74" fmla="*/ 35 w 200"/>
              <a:gd name="T75" fmla="*/ 164 h 200"/>
              <a:gd name="T76" fmla="*/ 79 w 200"/>
              <a:gd name="T77" fmla="*/ 189 h 200"/>
              <a:gd name="T78" fmla="*/ 122 w 200"/>
              <a:gd name="T79" fmla="*/ 189 h 200"/>
              <a:gd name="T80" fmla="*/ 166 w 200"/>
              <a:gd name="T81" fmla="*/ 16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45" y="0"/>
                  <a:pt x="0" y="44"/>
                  <a:pt x="0" y="100"/>
                </a:cubicBezTo>
                <a:cubicBezTo>
                  <a:pt x="0" y="155"/>
                  <a:pt x="45" y="199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4"/>
                  <a:pt x="156" y="0"/>
                  <a:pt x="100" y="0"/>
                </a:cubicBezTo>
                <a:close/>
                <a:moveTo>
                  <a:pt x="104" y="59"/>
                </a:moveTo>
                <a:cubicBezTo>
                  <a:pt x="115" y="59"/>
                  <a:pt x="125" y="58"/>
                  <a:pt x="135" y="55"/>
                </a:cubicBezTo>
                <a:cubicBezTo>
                  <a:pt x="138" y="67"/>
                  <a:pt x="140" y="81"/>
                  <a:pt x="140" y="96"/>
                </a:cubicBezTo>
                <a:cubicBezTo>
                  <a:pt x="104" y="96"/>
                  <a:pt x="104" y="96"/>
                  <a:pt x="104" y="96"/>
                </a:cubicBezTo>
                <a:lnTo>
                  <a:pt x="104" y="59"/>
                </a:lnTo>
                <a:close/>
                <a:moveTo>
                  <a:pt x="104" y="51"/>
                </a:moveTo>
                <a:cubicBezTo>
                  <a:pt x="104" y="8"/>
                  <a:pt x="104" y="8"/>
                  <a:pt x="104" y="8"/>
                </a:cubicBezTo>
                <a:cubicBezTo>
                  <a:pt x="115" y="11"/>
                  <a:pt x="126" y="26"/>
                  <a:pt x="133" y="48"/>
                </a:cubicBezTo>
                <a:cubicBezTo>
                  <a:pt x="124" y="50"/>
                  <a:pt x="114" y="51"/>
                  <a:pt x="104" y="51"/>
                </a:cubicBezTo>
                <a:close/>
                <a:moveTo>
                  <a:pt x="96" y="8"/>
                </a:moveTo>
                <a:cubicBezTo>
                  <a:pt x="96" y="51"/>
                  <a:pt x="96" y="51"/>
                  <a:pt x="96" y="51"/>
                </a:cubicBezTo>
                <a:cubicBezTo>
                  <a:pt x="87" y="51"/>
                  <a:pt x="77" y="50"/>
                  <a:pt x="68" y="48"/>
                </a:cubicBezTo>
                <a:cubicBezTo>
                  <a:pt x="75" y="25"/>
                  <a:pt x="86" y="11"/>
                  <a:pt x="96" y="8"/>
                </a:cubicBezTo>
                <a:close/>
                <a:moveTo>
                  <a:pt x="96" y="59"/>
                </a:moveTo>
                <a:cubicBezTo>
                  <a:pt x="96" y="96"/>
                  <a:pt x="96" y="96"/>
                  <a:pt x="96" y="96"/>
                </a:cubicBezTo>
                <a:cubicBezTo>
                  <a:pt x="60" y="96"/>
                  <a:pt x="60" y="96"/>
                  <a:pt x="60" y="96"/>
                </a:cubicBezTo>
                <a:cubicBezTo>
                  <a:pt x="60" y="81"/>
                  <a:pt x="62" y="67"/>
                  <a:pt x="65" y="55"/>
                </a:cubicBezTo>
                <a:cubicBezTo>
                  <a:pt x="75" y="58"/>
                  <a:pt x="86" y="59"/>
                  <a:pt x="96" y="59"/>
                </a:cubicBezTo>
                <a:close/>
                <a:moveTo>
                  <a:pt x="52" y="96"/>
                </a:moveTo>
                <a:cubicBezTo>
                  <a:pt x="9" y="96"/>
                  <a:pt x="9" y="96"/>
                  <a:pt x="9" y="96"/>
                </a:cubicBezTo>
                <a:cubicBezTo>
                  <a:pt x="9" y="75"/>
                  <a:pt x="17" y="56"/>
                  <a:pt x="29" y="41"/>
                </a:cubicBezTo>
                <a:cubicBezTo>
                  <a:pt x="38" y="46"/>
                  <a:pt x="48" y="50"/>
                  <a:pt x="58" y="53"/>
                </a:cubicBezTo>
                <a:cubicBezTo>
                  <a:pt x="54" y="66"/>
                  <a:pt x="52" y="80"/>
                  <a:pt x="52" y="96"/>
                </a:cubicBezTo>
                <a:close/>
                <a:moveTo>
                  <a:pt x="52" y="104"/>
                </a:moveTo>
                <a:cubicBezTo>
                  <a:pt x="52" y="119"/>
                  <a:pt x="54" y="133"/>
                  <a:pt x="58" y="146"/>
                </a:cubicBezTo>
                <a:cubicBezTo>
                  <a:pt x="48" y="149"/>
                  <a:pt x="38" y="153"/>
                  <a:pt x="29" y="158"/>
                </a:cubicBezTo>
                <a:cubicBezTo>
                  <a:pt x="17" y="143"/>
                  <a:pt x="9" y="124"/>
                  <a:pt x="9" y="104"/>
                </a:cubicBezTo>
                <a:lnTo>
                  <a:pt x="52" y="104"/>
                </a:lnTo>
                <a:close/>
                <a:moveTo>
                  <a:pt x="60" y="104"/>
                </a:moveTo>
                <a:cubicBezTo>
                  <a:pt x="96" y="104"/>
                  <a:pt x="96" y="104"/>
                  <a:pt x="96" y="104"/>
                </a:cubicBezTo>
                <a:cubicBezTo>
                  <a:pt x="96" y="140"/>
                  <a:pt x="96" y="140"/>
                  <a:pt x="96" y="140"/>
                </a:cubicBezTo>
                <a:cubicBezTo>
                  <a:pt x="86" y="140"/>
                  <a:pt x="75" y="141"/>
                  <a:pt x="65" y="144"/>
                </a:cubicBezTo>
                <a:cubicBezTo>
                  <a:pt x="62" y="132"/>
                  <a:pt x="60" y="119"/>
                  <a:pt x="60" y="104"/>
                </a:cubicBezTo>
                <a:close/>
                <a:moveTo>
                  <a:pt x="96" y="148"/>
                </a:moveTo>
                <a:cubicBezTo>
                  <a:pt x="96" y="191"/>
                  <a:pt x="96" y="191"/>
                  <a:pt x="96" y="191"/>
                </a:cubicBezTo>
                <a:cubicBezTo>
                  <a:pt x="86" y="188"/>
                  <a:pt x="75" y="174"/>
                  <a:pt x="68" y="152"/>
                </a:cubicBezTo>
                <a:cubicBezTo>
                  <a:pt x="77" y="149"/>
                  <a:pt x="86" y="148"/>
                  <a:pt x="96" y="148"/>
                </a:cubicBezTo>
                <a:close/>
                <a:moveTo>
                  <a:pt x="104" y="191"/>
                </a:moveTo>
                <a:cubicBezTo>
                  <a:pt x="104" y="148"/>
                  <a:pt x="104" y="148"/>
                  <a:pt x="104" y="148"/>
                </a:cubicBezTo>
                <a:cubicBezTo>
                  <a:pt x="114" y="148"/>
                  <a:pt x="124" y="149"/>
                  <a:pt x="133" y="152"/>
                </a:cubicBezTo>
                <a:cubicBezTo>
                  <a:pt x="126" y="174"/>
                  <a:pt x="115" y="188"/>
                  <a:pt x="104" y="191"/>
                </a:cubicBezTo>
                <a:close/>
                <a:moveTo>
                  <a:pt x="104" y="140"/>
                </a:moveTo>
                <a:cubicBezTo>
                  <a:pt x="104" y="104"/>
                  <a:pt x="104" y="104"/>
                  <a:pt x="104" y="104"/>
                </a:cubicBezTo>
                <a:cubicBezTo>
                  <a:pt x="140" y="104"/>
                  <a:pt x="140" y="104"/>
                  <a:pt x="140" y="104"/>
                </a:cubicBezTo>
                <a:cubicBezTo>
                  <a:pt x="140" y="118"/>
                  <a:pt x="138" y="132"/>
                  <a:pt x="135" y="144"/>
                </a:cubicBezTo>
                <a:cubicBezTo>
                  <a:pt x="125" y="141"/>
                  <a:pt x="115" y="140"/>
                  <a:pt x="104" y="140"/>
                </a:cubicBezTo>
                <a:close/>
                <a:moveTo>
                  <a:pt x="148" y="104"/>
                </a:moveTo>
                <a:cubicBezTo>
                  <a:pt x="192" y="104"/>
                  <a:pt x="192" y="104"/>
                  <a:pt x="192" y="104"/>
                </a:cubicBezTo>
                <a:cubicBezTo>
                  <a:pt x="191" y="124"/>
                  <a:pt x="184" y="143"/>
                  <a:pt x="172" y="158"/>
                </a:cubicBezTo>
                <a:cubicBezTo>
                  <a:pt x="163" y="153"/>
                  <a:pt x="153" y="149"/>
                  <a:pt x="143" y="146"/>
                </a:cubicBezTo>
                <a:cubicBezTo>
                  <a:pt x="146" y="133"/>
                  <a:pt x="148" y="119"/>
                  <a:pt x="148" y="104"/>
                </a:cubicBezTo>
                <a:close/>
                <a:moveTo>
                  <a:pt x="148" y="96"/>
                </a:moveTo>
                <a:cubicBezTo>
                  <a:pt x="148" y="80"/>
                  <a:pt x="146" y="66"/>
                  <a:pt x="143" y="53"/>
                </a:cubicBezTo>
                <a:cubicBezTo>
                  <a:pt x="153" y="50"/>
                  <a:pt x="163" y="46"/>
                  <a:pt x="172" y="41"/>
                </a:cubicBezTo>
                <a:cubicBezTo>
                  <a:pt x="184" y="56"/>
                  <a:pt x="191" y="75"/>
                  <a:pt x="192" y="96"/>
                </a:cubicBezTo>
                <a:lnTo>
                  <a:pt x="148" y="96"/>
                </a:lnTo>
                <a:close/>
                <a:moveTo>
                  <a:pt x="166" y="35"/>
                </a:moveTo>
                <a:cubicBezTo>
                  <a:pt x="158" y="39"/>
                  <a:pt x="150" y="43"/>
                  <a:pt x="141" y="46"/>
                </a:cubicBezTo>
                <a:cubicBezTo>
                  <a:pt x="136" y="30"/>
                  <a:pt x="130" y="18"/>
                  <a:pt x="122" y="10"/>
                </a:cubicBezTo>
                <a:cubicBezTo>
                  <a:pt x="139" y="14"/>
                  <a:pt x="154" y="23"/>
                  <a:pt x="166" y="35"/>
                </a:cubicBezTo>
                <a:close/>
                <a:moveTo>
                  <a:pt x="79" y="10"/>
                </a:moveTo>
                <a:cubicBezTo>
                  <a:pt x="71" y="18"/>
                  <a:pt x="64" y="31"/>
                  <a:pt x="60" y="45"/>
                </a:cubicBezTo>
                <a:cubicBezTo>
                  <a:pt x="51" y="43"/>
                  <a:pt x="43" y="39"/>
                  <a:pt x="35" y="35"/>
                </a:cubicBezTo>
                <a:cubicBezTo>
                  <a:pt x="47" y="23"/>
                  <a:pt x="62" y="14"/>
                  <a:pt x="79" y="10"/>
                </a:cubicBezTo>
                <a:close/>
                <a:moveTo>
                  <a:pt x="35" y="164"/>
                </a:moveTo>
                <a:cubicBezTo>
                  <a:pt x="43" y="160"/>
                  <a:pt x="51" y="156"/>
                  <a:pt x="60" y="154"/>
                </a:cubicBezTo>
                <a:cubicBezTo>
                  <a:pt x="64" y="169"/>
                  <a:pt x="71" y="181"/>
                  <a:pt x="79" y="189"/>
                </a:cubicBezTo>
                <a:cubicBezTo>
                  <a:pt x="62" y="185"/>
                  <a:pt x="47" y="176"/>
                  <a:pt x="35" y="164"/>
                </a:cubicBezTo>
                <a:close/>
                <a:moveTo>
                  <a:pt x="122" y="189"/>
                </a:moveTo>
                <a:cubicBezTo>
                  <a:pt x="130" y="181"/>
                  <a:pt x="136" y="169"/>
                  <a:pt x="141" y="154"/>
                </a:cubicBezTo>
                <a:cubicBezTo>
                  <a:pt x="150" y="156"/>
                  <a:pt x="158" y="160"/>
                  <a:pt x="166" y="164"/>
                </a:cubicBezTo>
                <a:cubicBezTo>
                  <a:pt x="154" y="176"/>
                  <a:pt x="139" y="185"/>
                  <a:pt x="122" y="189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4722302" y="1088576"/>
            <a:ext cx="610294" cy="610294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3614248" y="2430633"/>
            <a:ext cx="610294" cy="610294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2607977" y="3784252"/>
            <a:ext cx="610294" cy="610294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1477658" y="5140774"/>
            <a:ext cx="610294" cy="610294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grpId="2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46" grpId="1"/>
      <p:bldP spid="46" grpId="2"/>
      <p:bldP spid="46" grpId="3"/>
      <p:bldP spid="46" grpId="4"/>
      <p:bldP spid="46" grpId="5"/>
      <p:bldP spid="46" grpId="6"/>
      <p:bldP spid="46" grpId="7"/>
      <p:bldP spid="46" grpId="8"/>
      <p:bldP spid="46" grpId="9"/>
      <p:bldP spid="46" grpId="10"/>
      <p:bldP spid="46" grpId="11"/>
      <p:bldP spid="46" grpId="12"/>
      <p:bldP spid="46" grpId="13"/>
      <p:bldP spid="46" grpId="14"/>
      <p:bldP spid="46" grpId="15"/>
      <p:bldP spid="46" grpId="16"/>
      <p:bldP spid="46" grpId="17"/>
      <p:bldP spid="46" grpId="18"/>
      <p:bldP spid="46" grpId="19"/>
      <p:bldP spid="46" grpId="20"/>
      <p:bldP spid="46" grpId="21"/>
      <p:bldP spid="45" grpId="0"/>
      <p:bldP spid="44" grpId="1"/>
      <p:bldP spid="4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977861" y="2870839"/>
            <a:ext cx="196530" cy="399142"/>
            <a:chOff x="3665737" y="2859881"/>
            <a:chExt cx="640577" cy="1275739"/>
          </a:xfrm>
        </p:grpSpPr>
        <p:cxnSp>
          <p:nvCxnSpPr>
            <p:cNvPr id="22" name="直接连接符 21"/>
            <p:cNvCxnSpPr/>
            <p:nvPr/>
          </p:nvCxnSpPr>
          <p:spPr>
            <a:xfrm flipH="1">
              <a:off x="3665737" y="2859881"/>
              <a:ext cx="640577" cy="634248"/>
            </a:xfrm>
            <a:prstGeom prst="line">
              <a:avLst/>
            </a:prstGeom>
            <a:ln w="38100">
              <a:solidFill>
                <a:schemeClr val="bg1">
                  <a:lumMod val="7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3666647" y="3491256"/>
              <a:ext cx="631233" cy="644364"/>
            </a:xfrm>
            <a:prstGeom prst="line">
              <a:avLst/>
            </a:prstGeom>
            <a:ln w="38100">
              <a:solidFill>
                <a:schemeClr val="bg1">
                  <a:lumMod val="7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31"/>
          <p:cNvGrpSpPr/>
          <p:nvPr/>
        </p:nvGrpSpPr>
        <p:grpSpPr>
          <a:xfrm rot="10800000">
            <a:off x="11491318" y="2870840"/>
            <a:ext cx="196530" cy="399142"/>
            <a:chOff x="3665737" y="2859881"/>
            <a:chExt cx="640577" cy="1275739"/>
          </a:xfrm>
        </p:grpSpPr>
        <p:cxnSp>
          <p:nvCxnSpPr>
            <p:cNvPr id="33" name="直接连接符 32"/>
            <p:cNvCxnSpPr/>
            <p:nvPr/>
          </p:nvCxnSpPr>
          <p:spPr>
            <a:xfrm flipH="1">
              <a:off x="3665737" y="2859881"/>
              <a:ext cx="640577" cy="634248"/>
            </a:xfrm>
            <a:prstGeom prst="line">
              <a:avLst/>
            </a:prstGeom>
            <a:ln w="38100">
              <a:solidFill>
                <a:schemeClr val="bg1">
                  <a:lumMod val="7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3666647" y="3491256"/>
              <a:ext cx="631233" cy="644364"/>
            </a:xfrm>
            <a:prstGeom prst="line">
              <a:avLst/>
            </a:prstGeom>
            <a:ln w="38100">
              <a:solidFill>
                <a:schemeClr val="bg1">
                  <a:lumMod val="7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2470881" y="4605835"/>
            <a:ext cx="6796871" cy="2377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70C0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   </a:t>
            </a:r>
            <a:r>
              <a:rPr lang="en-US" altLang="zh-CN" sz="2000" dirty="0">
                <a:solidFill>
                  <a:srgbClr val="0070C0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D3.js 是最流行的可视化库之一，它被很多其他的表格插件所使用。它允许绑定任意数据到DOM，然后将数据驱动转换应用到Document中。你可以使用它用一个数组创建基本的HMTL表格，或是利用它的流体过度和交互，用相似的数据创建惊人的SVG条形图。 </a:t>
            </a:r>
            <a:r>
              <a:rPr lang="en-US" altLang="zh-CN" sz="1600" dirty="0">
                <a:solidFill>
                  <a:srgbClr val="0070C0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  </a:t>
            </a:r>
            <a:endParaRPr lang="en-US" altLang="zh-CN" sz="1600" dirty="0">
              <a:solidFill>
                <a:srgbClr val="0070C0"/>
              </a:solidFill>
              <a:latin typeface="造字工房悦黑体验版细体" pitchFamily="50" charset="-122"/>
              <a:ea typeface="造字工房悦黑体验版细体" pitchFamily="50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2191177" y="842678"/>
            <a:ext cx="8258696" cy="4377524"/>
            <a:chOff x="7283647" y="2987494"/>
            <a:chExt cx="5424814" cy="2875424"/>
          </a:xfrm>
        </p:grpSpPr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1"/>
            <a:srcRect t="6808" b="12478"/>
            <a:stretch>
              <a:fillRect/>
            </a:stretch>
          </p:blipFill>
          <p:spPr>
            <a:xfrm>
              <a:off x="7283647" y="3453093"/>
              <a:ext cx="1894818" cy="1911732"/>
            </a:xfrm>
            <a:custGeom>
              <a:avLst/>
              <a:gdLst>
                <a:gd name="connsiteX0" fmla="*/ 604083 w 1219048"/>
                <a:gd name="connsiteY0" fmla="*/ 0 h 1229930"/>
                <a:gd name="connsiteX1" fmla="*/ 1219048 w 1219048"/>
                <a:gd name="connsiteY1" fmla="*/ 614965 h 1229930"/>
                <a:gd name="connsiteX2" fmla="*/ 604083 w 1219048"/>
                <a:gd name="connsiteY2" fmla="*/ 1229930 h 1229930"/>
                <a:gd name="connsiteX3" fmla="*/ 0 w 1219048"/>
                <a:gd name="connsiteY3" fmla="*/ 625847 h 1229930"/>
                <a:gd name="connsiteX4" fmla="*/ 0 w 1219048"/>
                <a:gd name="connsiteY4" fmla="*/ 604083 h 1229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048" h="1229930">
                  <a:moveTo>
                    <a:pt x="604083" y="0"/>
                  </a:moveTo>
                  <a:lnTo>
                    <a:pt x="1219048" y="614965"/>
                  </a:lnTo>
                  <a:lnTo>
                    <a:pt x="604083" y="1229930"/>
                  </a:lnTo>
                  <a:lnTo>
                    <a:pt x="0" y="625847"/>
                  </a:lnTo>
                  <a:lnTo>
                    <a:pt x="0" y="604083"/>
                  </a:lnTo>
                  <a:close/>
                </a:path>
              </a:pathLst>
            </a:custGeom>
          </p:spPr>
        </p:pic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1"/>
            <a:srcRect t="6808" b="12478"/>
            <a:stretch>
              <a:fillRect/>
            </a:stretch>
          </p:blipFill>
          <p:spPr>
            <a:xfrm>
              <a:off x="10813643" y="3487270"/>
              <a:ext cx="1894818" cy="1911732"/>
            </a:xfrm>
            <a:custGeom>
              <a:avLst/>
              <a:gdLst>
                <a:gd name="connsiteX0" fmla="*/ 604083 w 1219048"/>
                <a:gd name="connsiteY0" fmla="*/ 0 h 1229930"/>
                <a:gd name="connsiteX1" fmla="*/ 1219048 w 1219048"/>
                <a:gd name="connsiteY1" fmla="*/ 614965 h 1229930"/>
                <a:gd name="connsiteX2" fmla="*/ 604083 w 1219048"/>
                <a:gd name="connsiteY2" fmla="*/ 1229930 h 1229930"/>
                <a:gd name="connsiteX3" fmla="*/ 0 w 1219048"/>
                <a:gd name="connsiteY3" fmla="*/ 625847 h 1229930"/>
                <a:gd name="connsiteX4" fmla="*/ 0 w 1219048"/>
                <a:gd name="connsiteY4" fmla="*/ 604083 h 1229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048" h="1229930">
                  <a:moveTo>
                    <a:pt x="604083" y="0"/>
                  </a:moveTo>
                  <a:lnTo>
                    <a:pt x="1219048" y="614965"/>
                  </a:lnTo>
                  <a:lnTo>
                    <a:pt x="604083" y="1229930"/>
                  </a:lnTo>
                  <a:lnTo>
                    <a:pt x="0" y="625847"/>
                  </a:lnTo>
                  <a:lnTo>
                    <a:pt x="0" y="604083"/>
                  </a:lnTo>
                  <a:close/>
                </a:path>
              </a:pathLst>
            </a:cu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1"/>
            <a:srcRect t="6808" b="12478"/>
            <a:stretch>
              <a:fillRect/>
            </a:stretch>
          </p:blipFill>
          <p:spPr>
            <a:xfrm>
              <a:off x="8493025" y="2987494"/>
              <a:ext cx="2849984" cy="2875424"/>
            </a:xfrm>
            <a:custGeom>
              <a:avLst/>
              <a:gdLst>
                <a:gd name="connsiteX0" fmla="*/ 604083 w 1219048"/>
                <a:gd name="connsiteY0" fmla="*/ 0 h 1229930"/>
                <a:gd name="connsiteX1" fmla="*/ 1219048 w 1219048"/>
                <a:gd name="connsiteY1" fmla="*/ 614965 h 1229930"/>
                <a:gd name="connsiteX2" fmla="*/ 604083 w 1219048"/>
                <a:gd name="connsiteY2" fmla="*/ 1229930 h 1229930"/>
                <a:gd name="connsiteX3" fmla="*/ 0 w 1219048"/>
                <a:gd name="connsiteY3" fmla="*/ 625847 h 1229930"/>
                <a:gd name="connsiteX4" fmla="*/ 0 w 1219048"/>
                <a:gd name="connsiteY4" fmla="*/ 604083 h 1229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048" h="1229930">
                  <a:moveTo>
                    <a:pt x="604083" y="0"/>
                  </a:moveTo>
                  <a:lnTo>
                    <a:pt x="1219048" y="614965"/>
                  </a:lnTo>
                  <a:lnTo>
                    <a:pt x="604083" y="1229930"/>
                  </a:lnTo>
                  <a:lnTo>
                    <a:pt x="0" y="625847"/>
                  </a:lnTo>
                  <a:lnTo>
                    <a:pt x="0" y="604083"/>
                  </a:lnTo>
                  <a:close/>
                </a:path>
              </a:pathLst>
            </a:custGeom>
            <a:ln w="31750">
              <a:solidFill>
                <a:schemeClr val="bg1"/>
              </a:solidFill>
            </a:ln>
          </p:spPr>
        </p:pic>
      </p:grpSp>
      <p:sp>
        <p:nvSpPr>
          <p:cNvPr id="47" name="文本框 46"/>
          <p:cNvSpPr txBox="1"/>
          <p:nvPr/>
        </p:nvSpPr>
        <p:spPr>
          <a:xfrm>
            <a:off x="5306174" y="1702827"/>
            <a:ext cx="9573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P</a:t>
            </a:r>
            <a:endParaRPr lang="zh-CN" altLang="en-US" sz="5400" dirty="0">
              <a:solidFill>
                <a:schemeClr val="bg1"/>
              </a:soli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837654" y="2057159"/>
            <a:ext cx="137569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art </a:t>
            </a:r>
            <a:r>
              <a:rPr lang="en-US" altLang="zh-CN" sz="5400" b="1" dirty="0">
                <a:solidFill>
                  <a:schemeClr val="bg1"/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1</a:t>
            </a:r>
            <a:endParaRPr lang="zh-CN" altLang="en-US" sz="4400" b="1" dirty="0"/>
          </a:p>
        </p:txBody>
      </p:sp>
      <p:sp>
        <p:nvSpPr>
          <p:cNvPr id="35" name="文本框 34"/>
          <p:cNvSpPr txBox="1"/>
          <p:nvPr/>
        </p:nvSpPr>
        <p:spPr>
          <a:xfrm>
            <a:off x="4848103" y="2943077"/>
            <a:ext cx="2944845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	D3.js</a:t>
            </a:r>
            <a:endParaRPr lang="en-US" altLang="zh-CN" sz="3200" b="1" dirty="0">
              <a:solidFill>
                <a:schemeClr val="bg1"/>
              </a:solidFill>
              <a:latin typeface="造字工房悦黑体验版细体" pitchFamily="50" charset="-122"/>
              <a:ea typeface="造字工房悦黑体验版细体" pitchFamily="50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 rot="2740006">
            <a:off x="4517852" y="1850852"/>
            <a:ext cx="3156296" cy="3156296"/>
            <a:chOff x="3801234" y="1041610"/>
            <a:chExt cx="4964528" cy="4964528"/>
          </a:xfrm>
          <a:solidFill>
            <a:schemeClr val="bg1">
              <a:alpha val="60000"/>
            </a:schemeClr>
          </a:solidFill>
        </p:grpSpPr>
        <p:sp>
          <p:nvSpPr>
            <p:cNvPr id="13" name="任意多边形 12"/>
            <p:cNvSpPr/>
            <p:nvPr/>
          </p:nvSpPr>
          <p:spPr>
            <a:xfrm rot="10800000">
              <a:off x="4973052" y="1041610"/>
              <a:ext cx="2620894" cy="2482264"/>
            </a:xfrm>
            <a:custGeom>
              <a:avLst/>
              <a:gdLst>
                <a:gd name="connsiteX0" fmla="*/ 1890895 w 3791469"/>
                <a:gd name="connsiteY0" fmla="*/ 0 h 3590924"/>
                <a:gd name="connsiteX1" fmla="*/ 3286879 w 3791469"/>
                <a:gd name="connsiteY1" fmla="*/ 1885950 h 3590924"/>
                <a:gd name="connsiteX2" fmla="*/ 3763543 w 3791469"/>
                <a:gd name="connsiteY2" fmla="*/ 2893498 h 3590924"/>
                <a:gd name="connsiteX3" fmla="*/ 3762239 w 3791469"/>
                <a:gd name="connsiteY3" fmla="*/ 2896439 h 3590924"/>
                <a:gd name="connsiteX4" fmla="*/ 3760966 w 3791469"/>
                <a:gd name="connsiteY4" fmla="*/ 2905709 h 3590924"/>
                <a:gd name="connsiteX5" fmla="*/ 3730718 w 3791469"/>
                <a:gd name="connsiteY5" fmla="*/ 2977226 h 3590924"/>
                <a:gd name="connsiteX6" fmla="*/ 3701089 w 3791469"/>
                <a:gd name="connsiteY6" fmla="*/ 3017290 h 3590924"/>
                <a:gd name="connsiteX7" fmla="*/ 3676261 w 3791469"/>
                <a:gd name="connsiteY7" fmla="*/ 3057525 h 3590924"/>
                <a:gd name="connsiteX8" fmla="*/ 3665330 w 3791469"/>
                <a:gd name="connsiteY8" fmla="*/ 3057535 h 3590924"/>
                <a:gd name="connsiteX9" fmla="*/ 3619467 w 3791469"/>
                <a:gd name="connsiteY9" fmla="*/ 3098332 h 3590924"/>
                <a:gd name="connsiteX10" fmla="*/ 3252399 w 3791469"/>
                <a:gd name="connsiteY10" fmla="*/ 3209924 h 3590924"/>
                <a:gd name="connsiteX11" fmla="*/ 2885331 w 3791469"/>
                <a:gd name="connsiteY11" fmla="*/ 3098332 h 3590924"/>
                <a:gd name="connsiteX12" fmla="*/ 2840296 w 3791469"/>
                <a:gd name="connsiteY12" fmla="*/ 3058271 h 3590924"/>
                <a:gd name="connsiteX13" fmla="*/ 2779571 w 3791469"/>
                <a:gd name="connsiteY13" fmla="*/ 3058325 h 3590924"/>
                <a:gd name="connsiteX14" fmla="*/ 2777323 w 3791469"/>
                <a:gd name="connsiteY14" fmla="*/ 3086408 h 3590924"/>
                <a:gd name="connsiteX15" fmla="*/ 1890895 w 3791469"/>
                <a:gd name="connsiteY15" fmla="*/ 3590924 h 3590924"/>
                <a:gd name="connsiteX16" fmla="*/ 1004468 w 3791469"/>
                <a:gd name="connsiteY16" fmla="*/ 3086408 h 3590924"/>
                <a:gd name="connsiteX17" fmla="*/ 1002346 w 3791469"/>
                <a:gd name="connsiteY17" fmla="*/ 3059909 h 3590924"/>
                <a:gd name="connsiteX18" fmla="*/ 939591 w 3791469"/>
                <a:gd name="connsiteY18" fmla="*/ 3059965 h 3590924"/>
                <a:gd name="connsiteX19" fmla="*/ 896461 w 3791469"/>
                <a:gd name="connsiteY19" fmla="*/ 3098332 h 3590924"/>
                <a:gd name="connsiteX20" fmla="*/ 529392 w 3791469"/>
                <a:gd name="connsiteY20" fmla="*/ 3209924 h 3590924"/>
                <a:gd name="connsiteX21" fmla="*/ 162324 w 3791469"/>
                <a:gd name="connsiteY21" fmla="*/ 3098332 h 3590924"/>
                <a:gd name="connsiteX22" fmla="*/ 120015 w 3791469"/>
                <a:gd name="connsiteY22" fmla="*/ 3060696 h 3590924"/>
                <a:gd name="connsiteX23" fmla="*/ 115054 w 3791469"/>
                <a:gd name="connsiteY23" fmla="*/ 3060700 h 3590924"/>
                <a:gd name="connsiteX24" fmla="*/ 108173 w 3791469"/>
                <a:gd name="connsiteY24" fmla="*/ 3050161 h 3590924"/>
                <a:gd name="connsiteX25" fmla="*/ 98936 w 3791469"/>
                <a:gd name="connsiteY25" fmla="*/ 3041945 h 3590924"/>
                <a:gd name="connsiteX26" fmla="*/ 20826 w 3791469"/>
                <a:gd name="connsiteY26" fmla="*/ 2905709 h 3590924"/>
                <a:gd name="connsiteX27" fmla="*/ 13407 w 3791469"/>
                <a:gd name="connsiteY27" fmla="*/ 2851698 h 3590924"/>
                <a:gd name="connsiteX28" fmla="*/ 6105 w 3791469"/>
                <a:gd name="connsiteY28" fmla="*/ 2823931 h 3590924"/>
                <a:gd name="connsiteX29" fmla="*/ 496054 w 3791469"/>
                <a:gd name="connsiteY29" fmla="*/ 1895475 h 3590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791469" h="3590924">
                  <a:moveTo>
                    <a:pt x="1890895" y="0"/>
                  </a:moveTo>
                  <a:cubicBezTo>
                    <a:pt x="2368923" y="650875"/>
                    <a:pt x="2932676" y="1368425"/>
                    <a:pt x="3286879" y="1885950"/>
                  </a:cubicBezTo>
                  <a:cubicBezTo>
                    <a:pt x="3539355" y="2260997"/>
                    <a:pt x="3893927" y="2526655"/>
                    <a:pt x="3763543" y="2893498"/>
                  </a:cubicBezTo>
                  <a:lnTo>
                    <a:pt x="3762239" y="2896439"/>
                  </a:lnTo>
                  <a:lnTo>
                    <a:pt x="3760966" y="2905709"/>
                  </a:lnTo>
                  <a:cubicBezTo>
                    <a:pt x="3754051" y="2930511"/>
                    <a:pt x="3743852" y="2954435"/>
                    <a:pt x="3730718" y="2977226"/>
                  </a:cubicBezTo>
                  <a:lnTo>
                    <a:pt x="3701089" y="3017290"/>
                  </a:lnTo>
                  <a:lnTo>
                    <a:pt x="3676261" y="3057525"/>
                  </a:lnTo>
                  <a:lnTo>
                    <a:pt x="3665330" y="3057535"/>
                  </a:lnTo>
                  <a:lnTo>
                    <a:pt x="3619467" y="3098332"/>
                  </a:lnTo>
                  <a:cubicBezTo>
                    <a:pt x="3525527" y="3167279"/>
                    <a:pt x="3395748" y="3209924"/>
                    <a:pt x="3252399" y="3209924"/>
                  </a:cubicBezTo>
                  <a:cubicBezTo>
                    <a:pt x="3109050" y="3209924"/>
                    <a:pt x="2979272" y="3167279"/>
                    <a:pt x="2885331" y="3098332"/>
                  </a:cubicBezTo>
                  <a:lnTo>
                    <a:pt x="2840296" y="3058271"/>
                  </a:lnTo>
                  <a:lnTo>
                    <a:pt x="2779571" y="3058325"/>
                  </a:lnTo>
                  <a:lnTo>
                    <a:pt x="2777323" y="3086408"/>
                  </a:lnTo>
                  <a:cubicBezTo>
                    <a:pt x="2731693" y="3369787"/>
                    <a:pt x="2352240" y="3590924"/>
                    <a:pt x="1890895" y="3590924"/>
                  </a:cubicBezTo>
                  <a:cubicBezTo>
                    <a:pt x="1429551" y="3590924"/>
                    <a:pt x="1050097" y="3369787"/>
                    <a:pt x="1004468" y="3086408"/>
                  </a:cubicBezTo>
                  <a:lnTo>
                    <a:pt x="1002346" y="3059909"/>
                  </a:lnTo>
                  <a:lnTo>
                    <a:pt x="939591" y="3059965"/>
                  </a:lnTo>
                  <a:lnTo>
                    <a:pt x="896461" y="3098332"/>
                  </a:lnTo>
                  <a:cubicBezTo>
                    <a:pt x="802520" y="3167279"/>
                    <a:pt x="672741" y="3209924"/>
                    <a:pt x="529392" y="3209924"/>
                  </a:cubicBezTo>
                  <a:cubicBezTo>
                    <a:pt x="386043" y="3209924"/>
                    <a:pt x="256265" y="3167279"/>
                    <a:pt x="162324" y="3098332"/>
                  </a:cubicBezTo>
                  <a:lnTo>
                    <a:pt x="120015" y="3060696"/>
                  </a:lnTo>
                  <a:lnTo>
                    <a:pt x="115054" y="3060700"/>
                  </a:lnTo>
                  <a:lnTo>
                    <a:pt x="108173" y="3050161"/>
                  </a:lnTo>
                  <a:lnTo>
                    <a:pt x="98936" y="3041945"/>
                  </a:lnTo>
                  <a:cubicBezTo>
                    <a:pt x="61620" y="3001406"/>
                    <a:pt x="34656" y="2955313"/>
                    <a:pt x="20826" y="2905709"/>
                  </a:cubicBezTo>
                  <a:lnTo>
                    <a:pt x="13407" y="2851698"/>
                  </a:lnTo>
                  <a:lnTo>
                    <a:pt x="6105" y="2823931"/>
                  </a:lnTo>
                  <a:cubicBezTo>
                    <a:pt x="-49873" y="2494446"/>
                    <a:pt x="292259" y="2212777"/>
                    <a:pt x="496054" y="1895475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 rot="16200000">
              <a:off x="6214183" y="2282742"/>
              <a:ext cx="2620894" cy="2482264"/>
            </a:xfrm>
            <a:custGeom>
              <a:avLst/>
              <a:gdLst>
                <a:gd name="connsiteX0" fmla="*/ 1890895 w 3791469"/>
                <a:gd name="connsiteY0" fmla="*/ 0 h 3590924"/>
                <a:gd name="connsiteX1" fmla="*/ 3286879 w 3791469"/>
                <a:gd name="connsiteY1" fmla="*/ 1885950 h 3590924"/>
                <a:gd name="connsiteX2" fmla="*/ 3763543 w 3791469"/>
                <a:gd name="connsiteY2" fmla="*/ 2893498 h 3590924"/>
                <a:gd name="connsiteX3" fmla="*/ 3762239 w 3791469"/>
                <a:gd name="connsiteY3" fmla="*/ 2896439 h 3590924"/>
                <a:gd name="connsiteX4" fmla="*/ 3760966 w 3791469"/>
                <a:gd name="connsiteY4" fmla="*/ 2905709 h 3590924"/>
                <a:gd name="connsiteX5" fmla="*/ 3730718 w 3791469"/>
                <a:gd name="connsiteY5" fmla="*/ 2977226 h 3590924"/>
                <a:gd name="connsiteX6" fmla="*/ 3701089 w 3791469"/>
                <a:gd name="connsiteY6" fmla="*/ 3017290 h 3590924"/>
                <a:gd name="connsiteX7" fmla="*/ 3676261 w 3791469"/>
                <a:gd name="connsiteY7" fmla="*/ 3057525 h 3590924"/>
                <a:gd name="connsiteX8" fmla="*/ 3665330 w 3791469"/>
                <a:gd name="connsiteY8" fmla="*/ 3057535 h 3590924"/>
                <a:gd name="connsiteX9" fmla="*/ 3619467 w 3791469"/>
                <a:gd name="connsiteY9" fmla="*/ 3098332 h 3590924"/>
                <a:gd name="connsiteX10" fmla="*/ 3252399 w 3791469"/>
                <a:gd name="connsiteY10" fmla="*/ 3209924 h 3590924"/>
                <a:gd name="connsiteX11" fmla="*/ 2885331 w 3791469"/>
                <a:gd name="connsiteY11" fmla="*/ 3098332 h 3590924"/>
                <a:gd name="connsiteX12" fmla="*/ 2840296 w 3791469"/>
                <a:gd name="connsiteY12" fmla="*/ 3058271 h 3590924"/>
                <a:gd name="connsiteX13" fmla="*/ 2779571 w 3791469"/>
                <a:gd name="connsiteY13" fmla="*/ 3058325 h 3590924"/>
                <a:gd name="connsiteX14" fmla="*/ 2777323 w 3791469"/>
                <a:gd name="connsiteY14" fmla="*/ 3086408 h 3590924"/>
                <a:gd name="connsiteX15" fmla="*/ 1890895 w 3791469"/>
                <a:gd name="connsiteY15" fmla="*/ 3590924 h 3590924"/>
                <a:gd name="connsiteX16" fmla="*/ 1004468 w 3791469"/>
                <a:gd name="connsiteY16" fmla="*/ 3086408 h 3590924"/>
                <a:gd name="connsiteX17" fmla="*/ 1002346 w 3791469"/>
                <a:gd name="connsiteY17" fmla="*/ 3059909 h 3590924"/>
                <a:gd name="connsiteX18" fmla="*/ 939591 w 3791469"/>
                <a:gd name="connsiteY18" fmla="*/ 3059965 h 3590924"/>
                <a:gd name="connsiteX19" fmla="*/ 896461 w 3791469"/>
                <a:gd name="connsiteY19" fmla="*/ 3098332 h 3590924"/>
                <a:gd name="connsiteX20" fmla="*/ 529392 w 3791469"/>
                <a:gd name="connsiteY20" fmla="*/ 3209924 h 3590924"/>
                <a:gd name="connsiteX21" fmla="*/ 162324 w 3791469"/>
                <a:gd name="connsiteY21" fmla="*/ 3098332 h 3590924"/>
                <a:gd name="connsiteX22" fmla="*/ 120015 w 3791469"/>
                <a:gd name="connsiteY22" fmla="*/ 3060696 h 3590924"/>
                <a:gd name="connsiteX23" fmla="*/ 115054 w 3791469"/>
                <a:gd name="connsiteY23" fmla="*/ 3060700 h 3590924"/>
                <a:gd name="connsiteX24" fmla="*/ 108173 w 3791469"/>
                <a:gd name="connsiteY24" fmla="*/ 3050161 h 3590924"/>
                <a:gd name="connsiteX25" fmla="*/ 98936 w 3791469"/>
                <a:gd name="connsiteY25" fmla="*/ 3041945 h 3590924"/>
                <a:gd name="connsiteX26" fmla="*/ 20826 w 3791469"/>
                <a:gd name="connsiteY26" fmla="*/ 2905709 h 3590924"/>
                <a:gd name="connsiteX27" fmla="*/ 13407 w 3791469"/>
                <a:gd name="connsiteY27" fmla="*/ 2851698 h 3590924"/>
                <a:gd name="connsiteX28" fmla="*/ 6105 w 3791469"/>
                <a:gd name="connsiteY28" fmla="*/ 2823931 h 3590924"/>
                <a:gd name="connsiteX29" fmla="*/ 496054 w 3791469"/>
                <a:gd name="connsiteY29" fmla="*/ 1895475 h 3590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791469" h="3590924">
                  <a:moveTo>
                    <a:pt x="1890895" y="0"/>
                  </a:moveTo>
                  <a:cubicBezTo>
                    <a:pt x="2368923" y="650875"/>
                    <a:pt x="2932676" y="1368425"/>
                    <a:pt x="3286879" y="1885950"/>
                  </a:cubicBezTo>
                  <a:cubicBezTo>
                    <a:pt x="3539355" y="2260997"/>
                    <a:pt x="3893927" y="2526655"/>
                    <a:pt x="3763543" y="2893498"/>
                  </a:cubicBezTo>
                  <a:lnTo>
                    <a:pt x="3762239" y="2896439"/>
                  </a:lnTo>
                  <a:lnTo>
                    <a:pt x="3760966" y="2905709"/>
                  </a:lnTo>
                  <a:cubicBezTo>
                    <a:pt x="3754051" y="2930511"/>
                    <a:pt x="3743852" y="2954435"/>
                    <a:pt x="3730718" y="2977226"/>
                  </a:cubicBezTo>
                  <a:lnTo>
                    <a:pt x="3701089" y="3017290"/>
                  </a:lnTo>
                  <a:lnTo>
                    <a:pt x="3676261" y="3057525"/>
                  </a:lnTo>
                  <a:lnTo>
                    <a:pt x="3665330" y="3057535"/>
                  </a:lnTo>
                  <a:lnTo>
                    <a:pt x="3619467" y="3098332"/>
                  </a:lnTo>
                  <a:cubicBezTo>
                    <a:pt x="3525527" y="3167279"/>
                    <a:pt x="3395748" y="3209924"/>
                    <a:pt x="3252399" y="3209924"/>
                  </a:cubicBezTo>
                  <a:cubicBezTo>
                    <a:pt x="3109050" y="3209924"/>
                    <a:pt x="2979272" y="3167279"/>
                    <a:pt x="2885331" y="3098332"/>
                  </a:cubicBezTo>
                  <a:lnTo>
                    <a:pt x="2840296" y="3058271"/>
                  </a:lnTo>
                  <a:lnTo>
                    <a:pt x="2779571" y="3058325"/>
                  </a:lnTo>
                  <a:lnTo>
                    <a:pt x="2777323" y="3086408"/>
                  </a:lnTo>
                  <a:cubicBezTo>
                    <a:pt x="2731693" y="3369787"/>
                    <a:pt x="2352240" y="3590924"/>
                    <a:pt x="1890895" y="3590924"/>
                  </a:cubicBezTo>
                  <a:cubicBezTo>
                    <a:pt x="1429551" y="3590924"/>
                    <a:pt x="1050097" y="3369787"/>
                    <a:pt x="1004468" y="3086408"/>
                  </a:cubicBezTo>
                  <a:lnTo>
                    <a:pt x="1002346" y="3059909"/>
                  </a:lnTo>
                  <a:lnTo>
                    <a:pt x="939591" y="3059965"/>
                  </a:lnTo>
                  <a:lnTo>
                    <a:pt x="896461" y="3098332"/>
                  </a:lnTo>
                  <a:cubicBezTo>
                    <a:pt x="802520" y="3167279"/>
                    <a:pt x="672741" y="3209924"/>
                    <a:pt x="529392" y="3209924"/>
                  </a:cubicBezTo>
                  <a:cubicBezTo>
                    <a:pt x="386043" y="3209924"/>
                    <a:pt x="256265" y="3167279"/>
                    <a:pt x="162324" y="3098332"/>
                  </a:cubicBezTo>
                  <a:lnTo>
                    <a:pt x="120015" y="3060696"/>
                  </a:lnTo>
                  <a:lnTo>
                    <a:pt x="115054" y="3060700"/>
                  </a:lnTo>
                  <a:lnTo>
                    <a:pt x="108173" y="3050161"/>
                  </a:lnTo>
                  <a:lnTo>
                    <a:pt x="98936" y="3041945"/>
                  </a:lnTo>
                  <a:cubicBezTo>
                    <a:pt x="61620" y="3001406"/>
                    <a:pt x="34656" y="2955313"/>
                    <a:pt x="20826" y="2905709"/>
                  </a:cubicBezTo>
                  <a:lnTo>
                    <a:pt x="13407" y="2851698"/>
                  </a:lnTo>
                  <a:lnTo>
                    <a:pt x="6105" y="2823931"/>
                  </a:lnTo>
                  <a:cubicBezTo>
                    <a:pt x="-49873" y="2494446"/>
                    <a:pt x="292259" y="2212777"/>
                    <a:pt x="496054" y="1895475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5400000">
              <a:off x="3731919" y="2282741"/>
              <a:ext cx="2620894" cy="2482264"/>
            </a:xfrm>
            <a:custGeom>
              <a:avLst/>
              <a:gdLst>
                <a:gd name="connsiteX0" fmla="*/ 1890895 w 3791469"/>
                <a:gd name="connsiteY0" fmla="*/ 0 h 3590924"/>
                <a:gd name="connsiteX1" fmla="*/ 3286879 w 3791469"/>
                <a:gd name="connsiteY1" fmla="*/ 1885950 h 3590924"/>
                <a:gd name="connsiteX2" fmla="*/ 3763543 w 3791469"/>
                <a:gd name="connsiteY2" fmla="*/ 2893498 h 3590924"/>
                <a:gd name="connsiteX3" fmla="*/ 3762239 w 3791469"/>
                <a:gd name="connsiteY3" fmla="*/ 2896439 h 3590924"/>
                <a:gd name="connsiteX4" fmla="*/ 3760966 w 3791469"/>
                <a:gd name="connsiteY4" fmla="*/ 2905709 h 3590924"/>
                <a:gd name="connsiteX5" fmla="*/ 3730718 w 3791469"/>
                <a:gd name="connsiteY5" fmla="*/ 2977226 h 3590924"/>
                <a:gd name="connsiteX6" fmla="*/ 3701089 w 3791469"/>
                <a:gd name="connsiteY6" fmla="*/ 3017290 h 3590924"/>
                <a:gd name="connsiteX7" fmla="*/ 3676261 w 3791469"/>
                <a:gd name="connsiteY7" fmla="*/ 3057525 h 3590924"/>
                <a:gd name="connsiteX8" fmla="*/ 3665330 w 3791469"/>
                <a:gd name="connsiteY8" fmla="*/ 3057535 h 3590924"/>
                <a:gd name="connsiteX9" fmla="*/ 3619467 w 3791469"/>
                <a:gd name="connsiteY9" fmla="*/ 3098332 h 3590924"/>
                <a:gd name="connsiteX10" fmla="*/ 3252399 w 3791469"/>
                <a:gd name="connsiteY10" fmla="*/ 3209924 h 3590924"/>
                <a:gd name="connsiteX11" fmla="*/ 2885331 w 3791469"/>
                <a:gd name="connsiteY11" fmla="*/ 3098332 h 3590924"/>
                <a:gd name="connsiteX12" fmla="*/ 2840296 w 3791469"/>
                <a:gd name="connsiteY12" fmla="*/ 3058271 h 3590924"/>
                <a:gd name="connsiteX13" fmla="*/ 2779571 w 3791469"/>
                <a:gd name="connsiteY13" fmla="*/ 3058325 h 3590924"/>
                <a:gd name="connsiteX14" fmla="*/ 2777323 w 3791469"/>
                <a:gd name="connsiteY14" fmla="*/ 3086408 h 3590924"/>
                <a:gd name="connsiteX15" fmla="*/ 1890895 w 3791469"/>
                <a:gd name="connsiteY15" fmla="*/ 3590924 h 3590924"/>
                <a:gd name="connsiteX16" fmla="*/ 1004468 w 3791469"/>
                <a:gd name="connsiteY16" fmla="*/ 3086408 h 3590924"/>
                <a:gd name="connsiteX17" fmla="*/ 1002346 w 3791469"/>
                <a:gd name="connsiteY17" fmla="*/ 3059909 h 3590924"/>
                <a:gd name="connsiteX18" fmla="*/ 939591 w 3791469"/>
                <a:gd name="connsiteY18" fmla="*/ 3059965 h 3590924"/>
                <a:gd name="connsiteX19" fmla="*/ 896461 w 3791469"/>
                <a:gd name="connsiteY19" fmla="*/ 3098332 h 3590924"/>
                <a:gd name="connsiteX20" fmla="*/ 529392 w 3791469"/>
                <a:gd name="connsiteY20" fmla="*/ 3209924 h 3590924"/>
                <a:gd name="connsiteX21" fmla="*/ 162324 w 3791469"/>
                <a:gd name="connsiteY21" fmla="*/ 3098332 h 3590924"/>
                <a:gd name="connsiteX22" fmla="*/ 120015 w 3791469"/>
                <a:gd name="connsiteY22" fmla="*/ 3060696 h 3590924"/>
                <a:gd name="connsiteX23" fmla="*/ 115054 w 3791469"/>
                <a:gd name="connsiteY23" fmla="*/ 3060700 h 3590924"/>
                <a:gd name="connsiteX24" fmla="*/ 108173 w 3791469"/>
                <a:gd name="connsiteY24" fmla="*/ 3050161 h 3590924"/>
                <a:gd name="connsiteX25" fmla="*/ 98936 w 3791469"/>
                <a:gd name="connsiteY25" fmla="*/ 3041945 h 3590924"/>
                <a:gd name="connsiteX26" fmla="*/ 20826 w 3791469"/>
                <a:gd name="connsiteY26" fmla="*/ 2905709 h 3590924"/>
                <a:gd name="connsiteX27" fmla="*/ 13407 w 3791469"/>
                <a:gd name="connsiteY27" fmla="*/ 2851698 h 3590924"/>
                <a:gd name="connsiteX28" fmla="*/ 6105 w 3791469"/>
                <a:gd name="connsiteY28" fmla="*/ 2823931 h 3590924"/>
                <a:gd name="connsiteX29" fmla="*/ 496054 w 3791469"/>
                <a:gd name="connsiteY29" fmla="*/ 1895475 h 3590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791469" h="3590924">
                  <a:moveTo>
                    <a:pt x="1890895" y="0"/>
                  </a:moveTo>
                  <a:cubicBezTo>
                    <a:pt x="2368923" y="650875"/>
                    <a:pt x="2932676" y="1368425"/>
                    <a:pt x="3286879" y="1885950"/>
                  </a:cubicBezTo>
                  <a:cubicBezTo>
                    <a:pt x="3539355" y="2260997"/>
                    <a:pt x="3893927" y="2526655"/>
                    <a:pt x="3763543" y="2893498"/>
                  </a:cubicBezTo>
                  <a:lnTo>
                    <a:pt x="3762239" y="2896439"/>
                  </a:lnTo>
                  <a:lnTo>
                    <a:pt x="3760966" y="2905709"/>
                  </a:lnTo>
                  <a:cubicBezTo>
                    <a:pt x="3754051" y="2930511"/>
                    <a:pt x="3743852" y="2954435"/>
                    <a:pt x="3730718" y="2977226"/>
                  </a:cubicBezTo>
                  <a:lnTo>
                    <a:pt x="3701089" y="3017290"/>
                  </a:lnTo>
                  <a:lnTo>
                    <a:pt x="3676261" y="3057525"/>
                  </a:lnTo>
                  <a:lnTo>
                    <a:pt x="3665330" y="3057535"/>
                  </a:lnTo>
                  <a:lnTo>
                    <a:pt x="3619467" y="3098332"/>
                  </a:lnTo>
                  <a:cubicBezTo>
                    <a:pt x="3525527" y="3167279"/>
                    <a:pt x="3395748" y="3209924"/>
                    <a:pt x="3252399" y="3209924"/>
                  </a:cubicBezTo>
                  <a:cubicBezTo>
                    <a:pt x="3109050" y="3209924"/>
                    <a:pt x="2979272" y="3167279"/>
                    <a:pt x="2885331" y="3098332"/>
                  </a:cubicBezTo>
                  <a:lnTo>
                    <a:pt x="2840296" y="3058271"/>
                  </a:lnTo>
                  <a:lnTo>
                    <a:pt x="2779571" y="3058325"/>
                  </a:lnTo>
                  <a:lnTo>
                    <a:pt x="2777323" y="3086408"/>
                  </a:lnTo>
                  <a:cubicBezTo>
                    <a:pt x="2731693" y="3369787"/>
                    <a:pt x="2352240" y="3590924"/>
                    <a:pt x="1890895" y="3590924"/>
                  </a:cubicBezTo>
                  <a:cubicBezTo>
                    <a:pt x="1429551" y="3590924"/>
                    <a:pt x="1050097" y="3369787"/>
                    <a:pt x="1004468" y="3086408"/>
                  </a:cubicBezTo>
                  <a:lnTo>
                    <a:pt x="1002346" y="3059909"/>
                  </a:lnTo>
                  <a:lnTo>
                    <a:pt x="939591" y="3059965"/>
                  </a:lnTo>
                  <a:lnTo>
                    <a:pt x="896461" y="3098332"/>
                  </a:lnTo>
                  <a:cubicBezTo>
                    <a:pt x="802520" y="3167279"/>
                    <a:pt x="672741" y="3209924"/>
                    <a:pt x="529392" y="3209924"/>
                  </a:cubicBezTo>
                  <a:cubicBezTo>
                    <a:pt x="386043" y="3209924"/>
                    <a:pt x="256265" y="3167279"/>
                    <a:pt x="162324" y="3098332"/>
                  </a:cubicBezTo>
                  <a:lnTo>
                    <a:pt x="120015" y="3060696"/>
                  </a:lnTo>
                  <a:lnTo>
                    <a:pt x="115054" y="3060700"/>
                  </a:lnTo>
                  <a:lnTo>
                    <a:pt x="108173" y="3050161"/>
                  </a:lnTo>
                  <a:lnTo>
                    <a:pt x="98936" y="3041945"/>
                  </a:lnTo>
                  <a:cubicBezTo>
                    <a:pt x="61620" y="3001406"/>
                    <a:pt x="34656" y="2955313"/>
                    <a:pt x="20826" y="2905709"/>
                  </a:cubicBezTo>
                  <a:lnTo>
                    <a:pt x="13407" y="2851698"/>
                  </a:lnTo>
                  <a:lnTo>
                    <a:pt x="6105" y="2823931"/>
                  </a:lnTo>
                  <a:cubicBezTo>
                    <a:pt x="-49873" y="2494446"/>
                    <a:pt x="292259" y="2212777"/>
                    <a:pt x="496054" y="1895475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4973051" y="3523874"/>
              <a:ext cx="2620894" cy="2482264"/>
            </a:xfrm>
            <a:custGeom>
              <a:avLst/>
              <a:gdLst>
                <a:gd name="connsiteX0" fmla="*/ 1890895 w 3791469"/>
                <a:gd name="connsiteY0" fmla="*/ 0 h 3590924"/>
                <a:gd name="connsiteX1" fmla="*/ 3286879 w 3791469"/>
                <a:gd name="connsiteY1" fmla="*/ 1885950 h 3590924"/>
                <a:gd name="connsiteX2" fmla="*/ 3763543 w 3791469"/>
                <a:gd name="connsiteY2" fmla="*/ 2893498 h 3590924"/>
                <a:gd name="connsiteX3" fmla="*/ 3762239 w 3791469"/>
                <a:gd name="connsiteY3" fmla="*/ 2896439 h 3590924"/>
                <a:gd name="connsiteX4" fmla="*/ 3760966 w 3791469"/>
                <a:gd name="connsiteY4" fmla="*/ 2905709 h 3590924"/>
                <a:gd name="connsiteX5" fmla="*/ 3730718 w 3791469"/>
                <a:gd name="connsiteY5" fmla="*/ 2977226 h 3590924"/>
                <a:gd name="connsiteX6" fmla="*/ 3701089 w 3791469"/>
                <a:gd name="connsiteY6" fmla="*/ 3017290 h 3590924"/>
                <a:gd name="connsiteX7" fmla="*/ 3676261 w 3791469"/>
                <a:gd name="connsiteY7" fmla="*/ 3057525 h 3590924"/>
                <a:gd name="connsiteX8" fmla="*/ 3665330 w 3791469"/>
                <a:gd name="connsiteY8" fmla="*/ 3057535 h 3590924"/>
                <a:gd name="connsiteX9" fmla="*/ 3619467 w 3791469"/>
                <a:gd name="connsiteY9" fmla="*/ 3098332 h 3590924"/>
                <a:gd name="connsiteX10" fmla="*/ 3252399 w 3791469"/>
                <a:gd name="connsiteY10" fmla="*/ 3209924 h 3590924"/>
                <a:gd name="connsiteX11" fmla="*/ 2885331 w 3791469"/>
                <a:gd name="connsiteY11" fmla="*/ 3098332 h 3590924"/>
                <a:gd name="connsiteX12" fmla="*/ 2840296 w 3791469"/>
                <a:gd name="connsiteY12" fmla="*/ 3058271 h 3590924"/>
                <a:gd name="connsiteX13" fmla="*/ 2779571 w 3791469"/>
                <a:gd name="connsiteY13" fmla="*/ 3058325 h 3590924"/>
                <a:gd name="connsiteX14" fmla="*/ 2777323 w 3791469"/>
                <a:gd name="connsiteY14" fmla="*/ 3086408 h 3590924"/>
                <a:gd name="connsiteX15" fmla="*/ 1890895 w 3791469"/>
                <a:gd name="connsiteY15" fmla="*/ 3590924 h 3590924"/>
                <a:gd name="connsiteX16" fmla="*/ 1004468 w 3791469"/>
                <a:gd name="connsiteY16" fmla="*/ 3086408 h 3590924"/>
                <a:gd name="connsiteX17" fmla="*/ 1002346 w 3791469"/>
                <a:gd name="connsiteY17" fmla="*/ 3059909 h 3590924"/>
                <a:gd name="connsiteX18" fmla="*/ 939591 w 3791469"/>
                <a:gd name="connsiteY18" fmla="*/ 3059965 h 3590924"/>
                <a:gd name="connsiteX19" fmla="*/ 896461 w 3791469"/>
                <a:gd name="connsiteY19" fmla="*/ 3098332 h 3590924"/>
                <a:gd name="connsiteX20" fmla="*/ 529392 w 3791469"/>
                <a:gd name="connsiteY20" fmla="*/ 3209924 h 3590924"/>
                <a:gd name="connsiteX21" fmla="*/ 162324 w 3791469"/>
                <a:gd name="connsiteY21" fmla="*/ 3098332 h 3590924"/>
                <a:gd name="connsiteX22" fmla="*/ 120015 w 3791469"/>
                <a:gd name="connsiteY22" fmla="*/ 3060696 h 3590924"/>
                <a:gd name="connsiteX23" fmla="*/ 115054 w 3791469"/>
                <a:gd name="connsiteY23" fmla="*/ 3060700 h 3590924"/>
                <a:gd name="connsiteX24" fmla="*/ 108173 w 3791469"/>
                <a:gd name="connsiteY24" fmla="*/ 3050161 h 3590924"/>
                <a:gd name="connsiteX25" fmla="*/ 98936 w 3791469"/>
                <a:gd name="connsiteY25" fmla="*/ 3041945 h 3590924"/>
                <a:gd name="connsiteX26" fmla="*/ 20826 w 3791469"/>
                <a:gd name="connsiteY26" fmla="*/ 2905709 h 3590924"/>
                <a:gd name="connsiteX27" fmla="*/ 13407 w 3791469"/>
                <a:gd name="connsiteY27" fmla="*/ 2851698 h 3590924"/>
                <a:gd name="connsiteX28" fmla="*/ 6105 w 3791469"/>
                <a:gd name="connsiteY28" fmla="*/ 2823931 h 3590924"/>
                <a:gd name="connsiteX29" fmla="*/ 496054 w 3791469"/>
                <a:gd name="connsiteY29" fmla="*/ 1895475 h 3590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791469" h="3590924">
                  <a:moveTo>
                    <a:pt x="1890895" y="0"/>
                  </a:moveTo>
                  <a:cubicBezTo>
                    <a:pt x="2368923" y="650875"/>
                    <a:pt x="2932676" y="1368425"/>
                    <a:pt x="3286879" y="1885950"/>
                  </a:cubicBezTo>
                  <a:cubicBezTo>
                    <a:pt x="3539355" y="2260997"/>
                    <a:pt x="3893927" y="2526655"/>
                    <a:pt x="3763543" y="2893498"/>
                  </a:cubicBezTo>
                  <a:lnTo>
                    <a:pt x="3762239" y="2896439"/>
                  </a:lnTo>
                  <a:lnTo>
                    <a:pt x="3760966" y="2905709"/>
                  </a:lnTo>
                  <a:cubicBezTo>
                    <a:pt x="3754051" y="2930511"/>
                    <a:pt x="3743852" y="2954435"/>
                    <a:pt x="3730718" y="2977226"/>
                  </a:cubicBezTo>
                  <a:lnTo>
                    <a:pt x="3701089" y="3017290"/>
                  </a:lnTo>
                  <a:lnTo>
                    <a:pt x="3676261" y="3057525"/>
                  </a:lnTo>
                  <a:lnTo>
                    <a:pt x="3665330" y="3057535"/>
                  </a:lnTo>
                  <a:lnTo>
                    <a:pt x="3619467" y="3098332"/>
                  </a:lnTo>
                  <a:cubicBezTo>
                    <a:pt x="3525527" y="3167279"/>
                    <a:pt x="3395748" y="3209924"/>
                    <a:pt x="3252399" y="3209924"/>
                  </a:cubicBezTo>
                  <a:cubicBezTo>
                    <a:pt x="3109050" y="3209924"/>
                    <a:pt x="2979272" y="3167279"/>
                    <a:pt x="2885331" y="3098332"/>
                  </a:cubicBezTo>
                  <a:lnTo>
                    <a:pt x="2840296" y="3058271"/>
                  </a:lnTo>
                  <a:lnTo>
                    <a:pt x="2779571" y="3058325"/>
                  </a:lnTo>
                  <a:lnTo>
                    <a:pt x="2777323" y="3086408"/>
                  </a:lnTo>
                  <a:cubicBezTo>
                    <a:pt x="2731693" y="3369787"/>
                    <a:pt x="2352240" y="3590924"/>
                    <a:pt x="1890895" y="3590924"/>
                  </a:cubicBezTo>
                  <a:cubicBezTo>
                    <a:pt x="1429551" y="3590924"/>
                    <a:pt x="1050097" y="3369787"/>
                    <a:pt x="1004468" y="3086408"/>
                  </a:cubicBezTo>
                  <a:lnTo>
                    <a:pt x="1002346" y="3059909"/>
                  </a:lnTo>
                  <a:lnTo>
                    <a:pt x="939591" y="3059965"/>
                  </a:lnTo>
                  <a:lnTo>
                    <a:pt x="896461" y="3098332"/>
                  </a:lnTo>
                  <a:cubicBezTo>
                    <a:pt x="802520" y="3167279"/>
                    <a:pt x="672741" y="3209924"/>
                    <a:pt x="529392" y="3209924"/>
                  </a:cubicBezTo>
                  <a:cubicBezTo>
                    <a:pt x="386043" y="3209924"/>
                    <a:pt x="256265" y="3167279"/>
                    <a:pt x="162324" y="3098332"/>
                  </a:cubicBezTo>
                  <a:lnTo>
                    <a:pt x="120015" y="3060696"/>
                  </a:lnTo>
                  <a:lnTo>
                    <a:pt x="115054" y="3060700"/>
                  </a:lnTo>
                  <a:lnTo>
                    <a:pt x="108173" y="3050161"/>
                  </a:lnTo>
                  <a:lnTo>
                    <a:pt x="98936" y="3041945"/>
                  </a:lnTo>
                  <a:cubicBezTo>
                    <a:pt x="61620" y="3001406"/>
                    <a:pt x="34656" y="2955313"/>
                    <a:pt x="20826" y="2905709"/>
                  </a:cubicBezTo>
                  <a:lnTo>
                    <a:pt x="13407" y="2851698"/>
                  </a:lnTo>
                  <a:lnTo>
                    <a:pt x="6105" y="2823931"/>
                  </a:lnTo>
                  <a:cubicBezTo>
                    <a:pt x="-49873" y="2494446"/>
                    <a:pt x="292259" y="2212777"/>
                    <a:pt x="496054" y="1895475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237854" y="762000"/>
            <a:ext cx="539115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D3 </a:t>
            </a:r>
            <a:endParaRPr lang="zh-CN" altLang="en-US" sz="2800" b="1" dirty="0">
              <a:solidFill>
                <a:schemeClr val="bg1"/>
              </a:soli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274383" y="2411987"/>
            <a:ext cx="5649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6FA5E4"/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1</a:t>
            </a:r>
            <a:endParaRPr lang="zh-CN" altLang="en-US" sz="4400" dirty="0">
              <a:solidFill>
                <a:srgbClr val="6FA5E4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497209" y="2411986"/>
            <a:ext cx="5649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6FA5E4"/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2</a:t>
            </a:r>
            <a:endParaRPr lang="zh-CN" altLang="en-US" sz="4400" dirty="0">
              <a:solidFill>
                <a:srgbClr val="6FA5E4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497208" y="3793212"/>
            <a:ext cx="5649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6FA5E4"/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3</a:t>
            </a:r>
            <a:endParaRPr lang="zh-CN" altLang="en-US" sz="4400" dirty="0">
              <a:solidFill>
                <a:srgbClr val="6FA5E4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274383" y="3768057"/>
            <a:ext cx="5649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6FA5E4"/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4</a:t>
            </a:r>
            <a:endParaRPr lang="zh-CN" altLang="en-US" sz="4400" dirty="0">
              <a:solidFill>
                <a:srgbClr val="6FA5E4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94794" y="2167121"/>
            <a:ext cx="2809038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造字工房悦黑体验版纤细体" pitchFamily="50" charset="-122"/>
                <a:ea typeface="造字工房悦黑体验版纤细体" pitchFamily="50" charset="-122"/>
              </a:rPr>
              <a:t>选择器</a:t>
            </a:r>
            <a:endParaRPr lang="zh-CN" altLang="en-US" sz="2400" b="1" dirty="0">
              <a:solidFill>
                <a:schemeClr val="bg1"/>
              </a:solidFill>
              <a:latin typeface="造字工房悦黑体验版纤细体" pitchFamily="50" charset="-122"/>
              <a:ea typeface="造字工房悦黑体验版纤细体" pitchFamily="5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781083" y="3748172"/>
            <a:ext cx="2809038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造字工房悦黑体验版纤细体" pitchFamily="50" charset="-122"/>
                <a:ea typeface="造字工房悦黑体验版纤细体" pitchFamily="50" charset="-122"/>
              </a:rPr>
              <a:t>恒等比例尺</a:t>
            </a:r>
            <a:endParaRPr lang="zh-CN" altLang="en-US" sz="2400" b="1" dirty="0">
              <a:solidFill>
                <a:schemeClr val="bg1"/>
              </a:solidFill>
              <a:latin typeface="造字工房悦黑体验版纤细体" pitchFamily="50" charset="-122"/>
              <a:ea typeface="造字工房悦黑体验版纤细体" pitchFamily="5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470816" y="3951372"/>
            <a:ext cx="2809038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造字工房悦黑体验版纤细体" pitchFamily="50" charset="-122"/>
                <a:ea typeface="造字工房悦黑体验版纤细体" pitchFamily="50" charset="-122"/>
              </a:rPr>
              <a:t>数值比例尺</a:t>
            </a:r>
            <a:endParaRPr lang="zh-CN" altLang="en-US" sz="2400" b="1" dirty="0">
              <a:solidFill>
                <a:schemeClr val="bg1"/>
              </a:solidFill>
              <a:latin typeface="造字工房悦黑体验版纤细体" pitchFamily="50" charset="-122"/>
              <a:ea typeface="造字工房悦黑体验版纤细体" pitchFamily="50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456211" y="2022341"/>
            <a:ext cx="2809038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造字工房悦黑体验版纤细体" pitchFamily="50" charset="-122"/>
                <a:ea typeface="造字工房悦黑体验版纤细体" pitchFamily="50" charset="-122"/>
              </a:rPr>
              <a:t>D3 API</a:t>
            </a:r>
            <a:endParaRPr lang="zh-CN" altLang="en-US" sz="2400" b="1" dirty="0">
              <a:solidFill>
                <a:schemeClr val="bg1"/>
              </a:solidFill>
              <a:latin typeface="造字工房悦黑体验版纤细体" pitchFamily="50" charset="-122"/>
              <a:ea typeface="造字工房悦黑体验版纤细体" pitchFamily="50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460120" y="2488921"/>
            <a:ext cx="2727017" cy="131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造字工房悦黑体验版纤细体" pitchFamily="50" charset="-122"/>
                <a:ea typeface="造字工房悦黑体验版纤细体" pitchFamily="50" charset="-122"/>
              </a:rPr>
              <a:t>核心、地理、几何、布局</a:t>
            </a:r>
            <a:endParaRPr lang="zh-CN" altLang="en-US" sz="2000" dirty="0">
              <a:solidFill>
                <a:schemeClr val="bg1"/>
              </a:solidFill>
              <a:latin typeface="造字工房悦黑体验版纤细体" pitchFamily="50" charset="-122"/>
              <a:ea typeface="造字工房悦黑体验版纤细体" pitchFamily="50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造字工房悦黑体验版纤细体" pitchFamily="50" charset="-122"/>
                <a:ea typeface="造字工房悦黑体验版纤细体" pitchFamily="50" charset="-122"/>
              </a:rPr>
              <a:t>比例尺、可缩放矢量图形、时间、行为</a:t>
            </a:r>
            <a:endParaRPr lang="zh-CN" altLang="en-US" sz="2000" dirty="0">
              <a:solidFill>
                <a:schemeClr val="bg1"/>
              </a:solidFill>
              <a:latin typeface="造字工房悦黑体验版纤细体" pitchFamily="50" charset="-122"/>
              <a:ea typeface="造字工房悦黑体验版纤细体" pitchFamily="5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634110" y="4484219"/>
            <a:ext cx="2727017" cy="131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造字工房悦黑体验版纤细体" pitchFamily="50" charset="-122"/>
                <a:ea typeface="造字工房悦黑体验版纤细体" pitchFamily="50" charset="-122"/>
              </a:rPr>
              <a:t>比例尺 是将定义域映射为值域的函数 ，数值比例尺 有连续的定义域</a:t>
            </a:r>
            <a:endParaRPr lang="zh-CN" altLang="en-US" sz="2000" dirty="0">
              <a:solidFill>
                <a:schemeClr val="bg1"/>
              </a:solidFill>
              <a:latin typeface="造字工房悦黑体验版纤细体" pitchFamily="50" charset="-122"/>
              <a:ea typeface="造字工房悦黑体验版纤细体" pitchFamily="50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020474" y="2677516"/>
            <a:ext cx="2727017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造字工房悦黑体验版纤细体" pitchFamily="50" charset="-122"/>
                <a:ea typeface="造字工房悦黑体验版纤细体" pitchFamily="50" charset="-122"/>
              </a:rPr>
              <a:t>D3提供了两种高级方法来选择元素：select和selectAll</a:t>
            </a:r>
            <a:endParaRPr lang="zh-CN" altLang="en-US" sz="2000" dirty="0">
              <a:solidFill>
                <a:schemeClr val="bg1"/>
              </a:solidFill>
              <a:latin typeface="造字工房悦黑体验版纤细体" pitchFamily="50" charset="-122"/>
              <a:ea typeface="造字工房悦黑体验版纤细体" pitchFamily="50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020474" y="4295624"/>
            <a:ext cx="2727017" cy="131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造字工房悦黑体验版纤细体" pitchFamily="50" charset="-122"/>
                <a:ea typeface="造字工房悦黑体验版纤细体" pitchFamily="50" charset="-122"/>
              </a:rPr>
              <a:t>恒等尺是线性尺的一个特例其定义域和值域相同；尺以及它的反转方法都是恒等的</a:t>
            </a:r>
            <a:endParaRPr lang="zh-CN" altLang="en-US" sz="2000" dirty="0">
              <a:solidFill>
                <a:schemeClr val="bg1"/>
              </a:solidFill>
              <a:latin typeface="造字工房悦黑体验版纤细体" pitchFamily="50" charset="-122"/>
              <a:ea typeface="造字工房悦黑体验版纤细体" pitchFamily="5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23" grpId="1"/>
      <p:bldP spid="25" grpId="0"/>
      <p:bldP spid="26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123622" y="1817549"/>
            <a:ext cx="2407920" cy="1491204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749256" y="3559595"/>
            <a:ext cx="2407920" cy="1491204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374890" y="3564027"/>
            <a:ext cx="2407920" cy="1491204"/>
          </a:xfrm>
          <a:prstGeom prst="rect">
            <a:avLst/>
          </a:prstGeom>
          <a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123622" y="3559595"/>
            <a:ext cx="2407920" cy="1491204"/>
          </a:xfrm>
          <a:prstGeom prst="rect">
            <a:avLst/>
          </a:prstGeom>
          <a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374890" y="1817549"/>
            <a:ext cx="2407920" cy="1491204"/>
          </a:xfrm>
          <a:prstGeom prst="rect">
            <a:avLst/>
          </a:prstGeom>
          <a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749256" y="1817549"/>
            <a:ext cx="2407920" cy="1491204"/>
          </a:xfrm>
          <a:prstGeom prst="rect">
            <a:avLst/>
          </a:prstGeom>
          <a:blipFill rotWithShape="1">
            <a:blip r:embed="rId10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0000524" y="1817549"/>
            <a:ext cx="1239158" cy="149120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666750" y="3559595"/>
            <a:ext cx="1239158" cy="149120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3773215" y="780484"/>
            <a:ext cx="539115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D3 </a:t>
            </a:r>
            <a:r>
              <a:rPr lang="zh-CN" altLang="en-US" sz="2800" b="1" dirty="0">
                <a:solidFill>
                  <a:schemeClr val="bg1"/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数据可视化</a:t>
            </a:r>
            <a:endParaRPr lang="zh-CN" altLang="en-US" sz="2800" b="1" dirty="0">
              <a:solidFill>
                <a:schemeClr val="bg1"/>
              </a:soli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85932" y="5446836"/>
            <a:ext cx="11334568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70C0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      </a:t>
            </a:r>
            <a:endParaRPr lang="zh-CN" altLang="en-US" sz="1600" dirty="0">
              <a:solidFill>
                <a:schemeClr val="bg1">
                  <a:lumMod val="75000"/>
                </a:schemeClr>
              </a:solidFill>
              <a:latin typeface="造字工房悦黑体验版细体" pitchFamily="50" charset="-122"/>
              <a:ea typeface="造字工房悦黑体验版细体" pitchFamily="5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0" grpId="2"/>
      <p:bldP spid="20" grpId="3"/>
      <p:bldP spid="8" grpId="0" animBg="1"/>
      <p:bldP spid="8" grpId="1" animBg="1"/>
      <p:bldP spid="8" grpId="2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2688051" y="5063069"/>
            <a:ext cx="6796871" cy="192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      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ECharts，一个纯 Javascript 的图表库，可以流畅的运行在 PC 和移动设备底层依赖轻量级的 Canvas 类库 ZRender，提供直观，生动，可交互，可高度</a:t>
            </a:r>
            <a:r>
              <a:rPr lang="zh-CN" altLang="en-US" sz="2000" dirty="0">
                <a:solidFill>
                  <a:srgbClr val="FF0000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个性化定制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的数据可视化图表。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造字工房悦黑体验版细体" pitchFamily="50" charset="-122"/>
              <a:ea typeface="造字工房悦黑体验版细体" pitchFamily="50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977861" y="2870839"/>
            <a:ext cx="196530" cy="399142"/>
            <a:chOff x="3665737" y="2859881"/>
            <a:chExt cx="640577" cy="1275739"/>
          </a:xfrm>
        </p:grpSpPr>
        <p:cxnSp>
          <p:nvCxnSpPr>
            <p:cNvPr id="28" name="直接连接符 27"/>
            <p:cNvCxnSpPr/>
            <p:nvPr/>
          </p:nvCxnSpPr>
          <p:spPr>
            <a:xfrm flipH="1">
              <a:off x="3665737" y="2859881"/>
              <a:ext cx="640577" cy="634248"/>
            </a:xfrm>
            <a:prstGeom prst="line">
              <a:avLst/>
            </a:prstGeom>
            <a:ln w="38100">
              <a:solidFill>
                <a:schemeClr val="bg1">
                  <a:lumMod val="7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3666647" y="3491256"/>
              <a:ext cx="631233" cy="644364"/>
            </a:xfrm>
            <a:prstGeom prst="line">
              <a:avLst/>
            </a:prstGeom>
            <a:ln w="38100">
              <a:solidFill>
                <a:schemeClr val="bg1">
                  <a:lumMod val="7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 rot="10800000">
            <a:off x="11491318" y="2870840"/>
            <a:ext cx="196530" cy="399142"/>
            <a:chOff x="3665737" y="2859881"/>
            <a:chExt cx="640577" cy="1275739"/>
          </a:xfrm>
        </p:grpSpPr>
        <p:cxnSp>
          <p:nvCxnSpPr>
            <p:cNvPr id="37" name="直接连接符 36"/>
            <p:cNvCxnSpPr/>
            <p:nvPr/>
          </p:nvCxnSpPr>
          <p:spPr>
            <a:xfrm flipH="1">
              <a:off x="3665737" y="2859881"/>
              <a:ext cx="640577" cy="634248"/>
            </a:xfrm>
            <a:prstGeom prst="line">
              <a:avLst/>
            </a:prstGeom>
            <a:ln w="38100">
              <a:solidFill>
                <a:schemeClr val="bg1">
                  <a:lumMod val="7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3666647" y="3491256"/>
              <a:ext cx="631233" cy="644364"/>
            </a:xfrm>
            <a:prstGeom prst="line">
              <a:avLst/>
            </a:prstGeom>
            <a:ln w="38100">
              <a:solidFill>
                <a:schemeClr val="bg1">
                  <a:lumMod val="7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合 38"/>
          <p:cNvGrpSpPr/>
          <p:nvPr/>
        </p:nvGrpSpPr>
        <p:grpSpPr>
          <a:xfrm>
            <a:off x="2191177" y="842678"/>
            <a:ext cx="8258696" cy="4377524"/>
            <a:chOff x="7283647" y="2987494"/>
            <a:chExt cx="5424814" cy="2875424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1"/>
            <a:srcRect t="6808" b="12478"/>
            <a:stretch>
              <a:fillRect/>
            </a:stretch>
          </p:blipFill>
          <p:spPr>
            <a:xfrm>
              <a:off x="7283647" y="3453093"/>
              <a:ext cx="1894818" cy="1911732"/>
            </a:xfrm>
            <a:custGeom>
              <a:avLst/>
              <a:gdLst>
                <a:gd name="connsiteX0" fmla="*/ 604083 w 1219048"/>
                <a:gd name="connsiteY0" fmla="*/ 0 h 1229930"/>
                <a:gd name="connsiteX1" fmla="*/ 1219048 w 1219048"/>
                <a:gd name="connsiteY1" fmla="*/ 614965 h 1229930"/>
                <a:gd name="connsiteX2" fmla="*/ 604083 w 1219048"/>
                <a:gd name="connsiteY2" fmla="*/ 1229930 h 1229930"/>
                <a:gd name="connsiteX3" fmla="*/ 0 w 1219048"/>
                <a:gd name="connsiteY3" fmla="*/ 625847 h 1229930"/>
                <a:gd name="connsiteX4" fmla="*/ 0 w 1219048"/>
                <a:gd name="connsiteY4" fmla="*/ 604083 h 1229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048" h="1229930">
                  <a:moveTo>
                    <a:pt x="604083" y="0"/>
                  </a:moveTo>
                  <a:lnTo>
                    <a:pt x="1219048" y="614965"/>
                  </a:lnTo>
                  <a:lnTo>
                    <a:pt x="604083" y="1229930"/>
                  </a:lnTo>
                  <a:lnTo>
                    <a:pt x="0" y="625847"/>
                  </a:lnTo>
                  <a:lnTo>
                    <a:pt x="0" y="604083"/>
                  </a:lnTo>
                  <a:close/>
                </a:path>
              </a:pathLst>
            </a:cu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1"/>
            <a:srcRect t="6808" b="12478"/>
            <a:stretch>
              <a:fillRect/>
            </a:stretch>
          </p:blipFill>
          <p:spPr>
            <a:xfrm>
              <a:off x="10813643" y="3487270"/>
              <a:ext cx="1894818" cy="1911732"/>
            </a:xfrm>
            <a:custGeom>
              <a:avLst/>
              <a:gdLst>
                <a:gd name="connsiteX0" fmla="*/ 604083 w 1219048"/>
                <a:gd name="connsiteY0" fmla="*/ 0 h 1229930"/>
                <a:gd name="connsiteX1" fmla="*/ 1219048 w 1219048"/>
                <a:gd name="connsiteY1" fmla="*/ 614965 h 1229930"/>
                <a:gd name="connsiteX2" fmla="*/ 604083 w 1219048"/>
                <a:gd name="connsiteY2" fmla="*/ 1229930 h 1229930"/>
                <a:gd name="connsiteX3" fmla="*/ 0 w 1219048"/>
                <a:gd name="connsiteY3" fmla="*/ 625847 h 1229930"/>
                <a:gd name="connsiteX4" fmla="*/ 0 w 1219048"/>
                <a:gd name="connsiteY4" fmla="*/ 604083 h 1229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048" h="1229930">
                  <a:moveTo>
                    <a:pt x="604083" y="0"/>
                  </a:moveTo>
                  <a:lnTo>
                    <a:pt x="1219048" y="614965"/>
                  </a:lnTo>
                  <a:lnTo>
                    <a:pt x="604083" y="1229930"/>
                  </a:lnTo>
                  <a:lnTo>
                    <a:pt x="0" y="625847"/>
                  </a:lnTo>
                  <a:lnTo>
                    <a:pt x="0" y="604083"/>
                  </a:lnTo>
                  <a:close/>
                </a:path>
              </a:pathLst>
            </a:cu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"/>
            <a:srcRect t="6808" b="12478"/>
            <a:stretch>
              <a:fillRect/>
            </a:stretch>
          </p:blipFill>
          <p:spPr>
            <a:xfrm>
              <a:off x="8493025" y="2987494"/>
              <a:ext cx="2849984" cy="2875424"/>
            </a:xfrm>
            <a:custGeom>
              <a:avLst/>
              <a:gdLst>
                <a:gd name="connsiteX0" fmla="*/ 604083 w 1219048"/>
                <a:gd name="connsiteY0" fmla="*/ 0 h 1229930"/>
                <a:gd name="connsiteX1" fmla="*/ 1219048 w 1219048"/>
                <a:gd name="connsiteY1" fmla="*/ 614965 h 1229930"/>
                <a:gd name="connsiteX2" fmla="*/ 604083 w 1219048"/>
                <a:gd name="connsiteY2" fmla="*/ 1229930 h 1229930"/>
                <a:gd name="connsiteX3" fmla="*/ 0 w 1219048"/>
                <a:gd name="connsiteY3" fmla="*/ 625847 h 1229930"/>
                <a:gd name="connsiteX4" fmla="*/ 0 w 1219048"/>
                <a:gd name="connsiteY4" fmla="*/ 604083 h 1229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048" h="1229930">
                  <a:moveTo>
                    <a:pt x="604083" y="0"/>
                  </a:moveTo>
                  <a:lnTo>
                    <a:pt x="1219048" y="614965"/>
                  </a:lnTo>
                  <a:lnTo>
                    <a:pt x="604083" y="1229930"/>
                  </a:lnTo>
                  <a:lnTo>
                    <a:pt x="0" y="625847"/>
                  </a:lnTo>
                  <a:lnTo>
                    <a:pt x="0" y="604083"/>
                  </a:lnTo>
                  <a:close/>
                </a:path>
              </a:pathLst>
            </a:custGeom>
            <a:ln w="31750">
              <a:solidFill>
                <a:schemeClr val="bg1"/>
              </a:solidFill>
            </a:ln>
          </p:spPr>
        </p:pic>
      </p:grpSp>
      <p:sp>
        <p:nvSpPr>
          <p:cNvPr id="43" name="文本框 42"/>
          <p:cNvSpPr txBox="1"/>
          <p:nvPr/>
        </p:nvSpPr>
        <p:spPr>
          <a:xfrm>
            <a:off x="5306174" y="1702827"/>
            <a:ext cx="9573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P</a:t>
            </a:r>
            <a:endParaRPr lang="zh-CN" altLang="en-US" sz="5400" dirty="0">
              <a:solidFill>
                <a:schemeClr val="bg1"/>
              </a:soli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837654" y="2057159"/>
            <a:ext cx="137569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art </a:t>
            </a:r>
            <a:r>
              <a:rPr lang="en-US" altLang="zh-CN" sz="5400" b="1" dirty="0">
                <a:solidFill>
                  <a:schemeClr val="bg1"/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2</a:t>
            </a:r>
            <a:endParaRPr lang="zh-CN" altLang="en-US" sz="4400" b="1" dirty="0"/>
          </a:p>
        </p:txBody>
      </p:sp>
      <p:sp>
        <p:nvSpPr>
          <p:cNvPr id="45" name="文本框 44"/>
          <p:cNvSpPr txBox="1"/>
          <p:nvPr/>
        </p:nvSpPr>
        <p:spPr>
          <a:xfrm>
            <a:off x="4848103" y="2943077"/>
            <a:ext cx="2944845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    Echart</a:t>
            </a:r>
            <a:endParaRPr lang="en-US" altLang="zh-CN" sz="3200" b="1" dirty="0">
              <a:solidFill>
                <a:schemeClr val="bg1"/>
              </a:solidFill>
              <a:latin typeface="造字工房悦黑体验版细体" pitchFamily="50" charset="-122"/>
              <a:ea typeface="造字工房悦黑体验版细体" pitchFamily="5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5586095" y="1841500"/>
            <a:ext cx="1524000" cy="1524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90254" y="762000"/>
            <a:ext cx="539115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丰富的图表类型</a:t>
            </a:r>
            <a:endParaRPr lang="zh-CN" altLang="en-US" sz="2800" b="1" dirty="0">
              <a:solidFill>
                <a:schemeClr val="bg1"/>
              </a:soli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2166122" y="1705720"/>
            <a:ext cx="1795984" cy="1795984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lumMod val="5000"/>
                    <a:lumOff val="95000"/>
                    <a:alpha val="7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5000000" scaled="0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5450216" y="1705720"/>
            <a:ext cx="1795984" cy="1795984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lumMod val="5000"/>
                    <a:lumOff val="95000"/>
                    <a:alpha val="7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5000000" scaled="0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8693409" y="1705720"/>
            <a:ext cx="1795984" cy="1795984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lumMod val="5000"/>
                    <a:lumOff val="95000"/>
                    <a:alpha val="7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5000000" scaled="0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971224" y="3966345"/>
            <a:ext cx="10842951" cy="2743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bg1"/>
              </a:solidFill>
              <a:latin typeface="造字工房悦黑体验版纤细体" pitchFamily="50" charset="-122"/>
              <a:ea typeface="造字工房悦黑体验版纤细体" pitchFamily="5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造字工房悦黑体验版纤细体" pitchFamily="50" charset="-122"/>
                <a:ea typeface="造字工房悦黑体验版纤细体" pitchFamily="50" charset="-122"/>
              </a:rPr>
              <a:t>ECharts 提供了常规的折线图，柱状图，散点图，饼图，K线图，用于统计的盒形图，用于地理数据可视化的地图，热力图，线图，用于关系数据可视化的关系图，treemap，多维数据可视化的平行坐标，还有用于 BI 的漏斗图，仪表盘，并且支持图与图之间的混搭。</a:t>
            </a:r>
            <a:endParaRPr lang="zh-CN" altLang="en-US" sz="2000" dirty="0">
              <a:solidFill>
                <a:schemeClr val="bg1"/>
              </a:solidFill>
              <a:latin typeface="造字工房悦黑体验版纤细体" pitchFamily="50" charset="-122"/>
              <a:ea typeface="造字工房悦黑体验版纤细体" pitchFamily="5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造字工房悦黑体验版纤细体" pitchFamily="50" charset="-122"/>
                <a:ea typeface="造字工房悦黑体验版纤细体" pitchFamily="50" charset="-122"/>
              </a:rPr>
              <a:t>你可以在下载界面下载包含所有图表的构建文件，如果只是需要其中一两个图表，又嫌包含所有图表的构建文件太大，也可以在在线构建中选择需要的图表类型后自定义构建。</a:t>
            </a:r>
            <a:endParaRPr lang="zh-CN" altLang="en-US" sz="2000" dirty="0">
              <a:solidFill>
                <a:schemeClr val="bg1"/>
              </a:solidFill>
              <a:latin typeface="造字工房悦黑体验版纤细体" pitchFamily="50" charset="-122"/>
              <a:ea typeface="造字工房悦黑体验版纤细体" pitchFamily="50" charset="-122"/>
            </a:endParaRPr>
          </a:p>
        </p:txBody>
      </p:sp>
      <p:pic>
        <p:nvPicPr>
          <p:cNvPr id="3" name="图片 2" descr="QQ截图20161020134052"/>
          <p:cNvPicPr>
            <a:picLocks noChangeAspect="1"/>
          </p:cNvPicPr>
          <p:nvPr/>
        </p:nvPicPr>
        <p:blipFill>
          <a:blip r:embed="rId1"/>
          <a:srcRect l="9933" r="9933"/>
          <a:stretch>
            <a:fillRect/>
          </a:stretch>
        </p:blipFill>
        <p:spPr>
          <a:xfrm>
            <a:off x="5268595" y="1419860"/>
            <a:ext cx="2593340" cy="2593340"/>
          </a:xfrm>
          <a:prstGeom prst="ellipse">
            <a:avLst/>
          </a:prstGeom>
        </p:spPr>
      </p:pic>
      <p:pic>
        <p:nvPicPr>
          <p:cNvPr id="10" name="图片 9" descr="QQ截图20161020134038"/>
          <p:cNvPicPr>
            <a:picLocks noChangeAspect="1"/>
          </p:cNvPicPr>
          <p:nvPr/>
        </p:nvPicPr>
        <p:blipFill>
          <a:blip r:embed="rId2"/>
          <a:srcRect l="10327" r="10327"/>
          <a:stretch>
            <a:fillRect/>
          </a:stretch>
        </p:blipFill>
        <p:spPr>
          <a:xfrm>
            <a:off x="1898015" y="1402715"/>
            <a:ext cx="2505075" cy="2505075"/>
          </a:xfrm>
          <a:prstGeom prst="ellipse">
            <a:avLst/>
          </a:prstGeom>
        </p:spPr>
      </p:pic>
      <p:pic>
        <p:nvPicPr>
          <p:cNvPr id="11" name="图片 10" descr="QQ截图20161020134105"/>
          <p:cNvPicPr>
            <a:picLocks noChangeAspect="1"/>
          </p:cNvPicPr>
          <p:nvPr/>
        </p:nvPicPr>
        <p:blipFill>
          <a:blip r:embed="rId3"/>
          <a:srcRect l="10292" r="10292"/>
          <a:stretch>
            <a:fillRect/>
          </a:stretch>
        </p:blipFill>
        <p:spPr>
          <a:xfrm>
            <a:off x="8624888" y="1332230"/>
            <a:ext cx="2609215" cy="2609215"/>
          </a:xfrm>
          <a:prstGeom prst="ellipse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  <p:bldP spid="25" grpId="2"/>
      <p:bldP spid="25" grpId="3"/>
      <p:bldP spid="25" grpId="4"/>
      <p:bldP spid="25" grpId="5"/>
      <p:bldP spid="25" grpId="6"/>
      <p:bldP spid="6" grpId="1"/>
      <p:bldP spid="6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716076" y="845007"/>
            <a:ext cx="539115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ECharts</a:t>
            </a:r>
            <a:endParaRPr lang="en-US" sz="2800" b="1" dirty="0">
              <a:solidFill>
                <a:schemeClr val="bg1"/>
              </a:soli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400609" y="2391290"/>
            <a:ext cx="7252213" cy="3439795"/>
            <a:chOff x="4083111" y="2452090"/>
            <a:chExt cx="7252213" cy="3439795"/>
          </a:xfrm>
        </p:grpSpPr>
        <p:grpSp>
          <p:nvGrpSpPr>
            <p:cNvPr id="57" name="组合 56"/>
            <p:cNvGrpSpPr/>
            <p:nvPr/>
          </p:nvGrpSpPr>
          <p:grpSpPr>
            <a:xfrm>
              <a:off x="4579508" y="2452090"/>
              <a:ext cx="6284935" cy="2383957"/>
              <a:chOff x="6160658" y="2848490"/>
              <a:chExt cx="6284935" cy="2383957"/>
            </a:xfrm>
          </p:grpSpPr>
          <p:sp>
            <p:nvSpPr>
              <p:cNvPr id="50" name="任意多边形 49"/>
              <p:cNvSpPr/>
              <p:nvPr/>
            </p:nvSpPr>
            <p:spPr>
              <a:xfrm>
                <a:off x="6324600" y="2900351"/>
                <a:ext cx="5930900" cy="2332096"/>
              </a:xfrm>
              <a:custGeom>
                <a:avLst/>
                <a:gdLst>
                  <a:gd name="connsiteX0" fmla="*/ 0 w 5930900"/>
                  <a:gd name="connsiteY0" fmla="*/ 2052649 h 2332096"/>
                  <a:gd name="connsiteX1" fmla="*/ 825500 w 5930900"/>
                  <a:gd name="connsiteY1" fmla="*/ 2332049 h 2332096"/>
                  <a:gd name="connsiteX2" fmla="*/ 1485900 w 5930900"/>
                  <a:gd name="connsiteY2" fmla="*/ 2065349 h 2332096"/>
                  <a:gd name="connsiteX3" fmla="*/ 2235200 w 5930900"/>
                  <a:gd name="connsiteY3" fmla="*/ 1125549 h 2332096"/>
                  <a:gd name="connsiteX4" fmla="*/ 2705100 w 5930900"/>
                  <a:gd name="connsiteY4" fmla="*/ 731849 h 2332096"/>
                  <a:gd name="connsiteX5" fmla="*/ 3454400 w 5930900"/>
                  <a:gd name="connsiteY5" fmla="*/ 1125549 h 2332096"/>
                  <a:gd name="connsiteX6" fmla="*/ 4241800 w 5930900"/>
                  <a:gd name="connsiteY6" fmla="*/ 1112849 h 2332096"/>
                  <a:gd name="connsiteX7" fmla="*/ 4800600 w 5930900"/>
                  <a:gd name="connsiteY7" fmla="*/ 668349 h 2332096"/>
                  <a:gd name="connsiteX8" fmla="*/ 5295900 w 5930900"/>
                  <a:gd name="connsiteY8" fmla="*/ 71449 h 2332096"/>
                  <a:gd name="connsiteX9" fmla="*/ 5930900 w 5930900"/>
                  <a:gd name="connsiteY9" fmla="*/ 33349 h 2332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930900" h="2332096">
                    <a:moveTo>
                      <a:pt x="0" y="2052649"/>
                    </a:moveTo>
                    <a:cubicBezTo>
                      <a:pt x="288925" y="2191290"/>
                      <a:pt x="577850" y="2329932"/>
                      <a:pt x="825500" y="2332049"/>
                    </a:cubicBezTo>
                    <a:cubicBezTo>
                      <a:pt x="1073150" y="2334166"/>
                      <a:pt x="1250950" y="2266432"/>
                      <a:pt x="1485900" y="2065349"/>
                    </a:cubicBezTo>
                    <a:cubicBezTo>
                      <a:pt x="1720850" y="1864266"/>
                      <a:pt x="2032000" y="1347799"/>
                      <a:pt x="2235200" y="1125549"/>
                    </a:cubicBezTo>
                    <a:cubicBezTo>
                      <a:pt x="2438400" y="903299"/>
                      <a:pt x="2501900" y="731849"/>
                      <a:pt x="2705100" y="731849"/>
                    </a:cubicBezTo>
                    <a:cubicBezTo>
                      <a:pt x="2908300" y="731849"/>
                      <a:pt x="3198283" y="1062049"/>
                      <a:pt x="3454400" y="1125549"/>
                    </a:cubicBezTo>
                    <a:cubicBezTo>
                      <a:pt x="3710517" y="1189049"/>
                      <a:pt x="4017433" y="1189049"/>
                      <a:pt x="4241800" y="1112849"/>
                    </a:cubicBezTo>
                    <a:cubicBezTo>
                      <a:pt x="4466167" y="1036649"/>
                      <a:pt x="4624917" y="841916"/>
                      <a:pt x="4800600" y="668349"/>
                    </a:cubicBezTo>
                    <a:cubicBezTo>
                      <a:pt x="4976283" y="494782"/>
                      <a:pt x="5107517" y="177282"/>
                      <a:pt x="5295900" y="71449"/>
                    </a:cubicBezTo>
                    <a:cubicBezTo>
                      <a:pt x="5484283" y="-34384"/>
                      <a:pt x="5707591" y="-518"/>
                      <a:pt x="5930900" y="33349"/>
                    </a:cubicBezTo>
                  </a:path>
                </a:pathLst>
              </a:custGeom>
              <a:no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  <a:alpha val="60000"/>
                      </a:schemeClr>
                    </a:gs>
                    <a:gs pos="100000">
                      <a:schemeClr val="bg1">
                        <a:alpha val="3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6160658" y="4819253"/>
                <a:ext cx="186746" cy="186746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  <a:alpha val="70000"/>
                      </a:schemeClr>
                    </a:gs>
                    <a:gs pos="100000">
                      <a:schemeClr val="bg1">
                        <a:alpha val="2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8983891" y="3592347"/>
                <a:ext cx="90488" cy="90488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  <a:alpha val="7000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12258847" y="2848490"/>
                <a:ext cx="186746" cy="186746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  <a:alpha val="70000"/>
                      </a:schemeClr>
                    </a:gs>
                    <a:gs pos="100000">
                      <a:schemeClr val="bg1">
                        <a:alpha val="2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8" name="文本框 57"/>
            <p:cNvSpPr txBox="1"/>
            <p:nvPr/>
          </p:nvSpPr>
          <p:spPr>
            <a:xfrm>
              <a:off x="4083111" y="4703165"/>
              <a:ext cx="1975485" cy="1188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造字工房悦黑体验版纤细体" pitchFamily="50" charset="-122"/>
                  <a:ea typeface="造字工房悦黑体验版纤细体" pitchFamily="50" charset="-122"/>
                </a:rPr>
                <a:t>npm install echarts --save</a:t>
              </a:r>
              <a:endParaRPr lang="zh-CN" altLang="en-US" sz="2400" b="1" dirty="0">
                <a:solidFill>
                  <a:schemeClr val="bg1"/>
                </a:solidFill>
                <a:latin typeface="造字工房悦黑体验版纤细体" pitchFamily="50" charset="-122"/>
                <a:ea typeface="造字工房悦黑体验版纤细体" pitchFamily="50" charset="-122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6600251" y="2514955"/>
              <a:ext cx="1795145" cy="701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造字工房悦黑体验版纤细体" pitchFamily="50" charset="-122"/>
                  <a:ea typeface="造字工房悦黑体验版纤细体" pitchFamily="50" charset="-122"/>
                </a:rPr>
                <a:t>深度的交互式数据探索</a:t>
              </a:r>
              <a:endParaRPr lang="zh-CN" altLang="en-US" sz="2000" b="1" dirty="0">
                <a:solidFill>
                  <a:schemeClr val="bg1"/>
                </a:solidFill>
                <a:latin typeface="造字工房悦黑体验版纤细体" pitchFamily="50" charset="-122"/>
                <a:ea typeface="造字工房悦黑体验版纤细体" pitchFamily="50" charset="-122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10338721" y="2690909"/>
              <a:ext cx="996603" cy="396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造字工房悦黑体验版纤细体" pitchFamily="50" charset="-122"/>
                  <a:ea typeface="造字工房悦黑体验版纤细体" pitchFamily="50" charset="-122"/>
                </a:rPr>
                <a:t>移动端</a:t>
              </a:r>
              <a:endParaRPr lang="zh-CN" altLang="en-US" sz="2000" b="1" dirty="0">
                <a:solidFill>
                  <a:schemeClr val="bg1"/>
                </a:solidFill>
                <a:latin typeface="造字工房悦黑体验版纤细体" pitchFamily="50" charset="-122"/>
                <a:ea typeface="造字工房悦黑体验版纤细体" pitchFamily="50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4195445" y="3664585"/>
            <a:ext cx="2338705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总览为先，缩放过滤按需查看细节</a:t>
            </a:r>
            <a:endParaRPr lang="zh-CN" altLang="en-US" sz="20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4" grpId="0"/>
      <p:bldP spid="4" grpId="1"/>
      <p:bldP spid="4" grpId="2"/>
      <p:bldP spid="4" grpId="3"/>
      <p:bldP spid="4" grpId="4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BE384B"/>
      </a:accent1>
      <a:accent2>
        <a:srgbClr val="6A868F"/>
      </a:accent2>
      <a:accent3>
        <a:srgbClr val="32788E"/>
      </a:accent3>
      <a:accent4>
        <a:srgbClr val="D6C88B"/>
      </a:accent4>
      <a:accent5>
        <a:srgbClr val="D66E49"/>
      </a:accent5>
      <a:accent6>
        <a:srgbClr val="BFBFBF"/>
      </a:accent6>
      <a:hlink>
        <a:srgbClr val="49B6DF"/>
      </a:hlink>
      <a:folHlink>
        <a:srgbClr val="A8D08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BE384B"/>
    </a:accent1>
    <a:accent2>
      <a:srgbClr val="6A868F"/>
    </a:accent2>
    <a:accent3>
      <a:srgbClr val="32788E"/>
    </a:accent3>
    <a:accent4>
      <a:srgbClr val="D6C88B"/>
    </a:accent4>
    <a:accent5>
      <a:srgbClr val="D66E49"/>
    </a:accent5>
    <a:accent6>
      <a:srgbClr val="BFBFBF"/>
    </a:accent6>
    <a:hlink>
      <a:srgbClr val="49B6DF"/>
    </a:hlink>
    <a:folHlink>
      <a:srgbClr val="A8D08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1403</Words>
  <Application>Kingsoft Office WPP</Application>
  <PresentationFormat>宽屏</PresentationFormat>
  <Paragraphs>156</Paragraphs>
  <Slides>15</Slides>
  <Notes>20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51ibm</dc:creator>
  <cp:lastModifiedBy>Jane</cp:lastModifiedBy>
  <cp:revision>220</cp:revision>
  <dcterms:created xsi:type="dcterms:W3CDTF">2016-08-17T01:55:00Z</dcterms:created>
  <dcterms:modified xsi:type="dcterms:W3CDTF">2016-10-20T10:26:18Z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2052-10.1.0.5554</vt:lpwstr>
  </property>
</Properties>
</file>